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288" r:id="rId3"/>
    <p:sldId id="258" r:id="rId4"/>
    <p:sldId id="267" r:id="rId5"/>
    <p:sldId id="268" r:id="rId6"/>
    <p:sldId id="269" r:id="rId7"/>
    <p:sldId id="270" r:id="rId8"/>
    <p:sldId id="271" r:id="rId9"/>
    <p:sldId id="272" r:id="rId10"/>
    <p:sldId id="273" r:id="rId11"/>
    <p:sldId id="274" r:id="rId12"/>
    <p:sldId id="275" r:id="rId13"/>
    <p:sldId id="276" r:id="rId14"/>
    <p:sldId id="279" r:id="rId15"/>
    <p:sldId id="260" r:id="rId16"/>
    <p:sldId id="261" r:id="rId17"/>
    <p:sldId id="283" r:id="rId18"/>
    <p:sldId id="280" r:id="rId19"/>
    <p:sldId id="289" r:id="rId20"/>
    <p:sldId id="278" r:id="rId21"/>
    <p:sldId id="282" r:id="rId22"/>
    <p:sldId id="290" r:id="rId23"/>
    <p:sldId id="291" r:id="rId24"/>
    <p:sldId id="284" r:id="rId25"/>
    <p:sldId id="298" r:id="rId26"/>
    <p:sldId id="285" r:id="rId27"/>
    <p:sldId id="294" r:id="rId28"/>
    <p:sldId id="296" r:id="rId29"/>
    <p:sldId id="286" r:id="rId30"/>
    <p:sldId id="287" r:id="rId31"/>
    <p:sldId id="297" r:id="rId32"/>
    <p:sldId id="266" r:id="rId33"/>
    <p:sldId id="295" r:id="rId34"/>
    <p:sldId id="265"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ACCE9-5B56-4B85-ABAD-735E34AE2123}" v="1575" dt="2024-06-17T21:40:17.782"/>
    <p1510:client id="{354CEB42-8356-4030-A366-AFDFC2496DBB}" v="48" dt="2024-06-18T13:30:03.527"/>
    <p1510:client id="{3BA838FC-E2E1-4F7C-B0DE-0C28E04C1459}" v="143" dt="2024-06-18T11:18:26.397"/>
    <p1510:client id="{4DAFABD9-259E-4671-A1B8-ABF422D02A33}" v="7" dt="2024-06-18T11:50:46.808"/>
    <p1510:client id="{5DAFB858-EE95-40B6-BF91-D4EA0C4C8E31}" v="190" dt="2024-06-18T00:22:08.512"/>
    <p1510:client id="{ABD5DA03-637B-4C1F-9499-27CD897D6D3E}" v="11" dt="2024-06-17T14:48:56.830"/>
    <p1510:client id="{BEA5D8F8-F9CB-4B98-BAEA-C066A0418B16}" v="702" dt="2024-06-18T09:29:06.294"/>
    <p1510:client id="{C69BC333-8F52-4C04-964B-DDB8F1FE3C38}" v="16" dt="2024-06-17T15:38:15.016"/>
    <p1510:client id="{D1E9A6BB-3856-4172-94D1-1F81F2B7AF68}" v="12" dt="2024-06-18T11:37:06.957"/>
    <p1510:client id="{DD3A394A-FDBA-464C-99AD-CF54B9872587}" v="30" dt="2024-06-18T06:18:24.25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026ABD-50F9-4226-92A1-BC94184C92F6}"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C6CC4785-5E14-49CF-A3F8-0D22231F4127}">
      <dgm:prSet/>
      <dgm:spPr/>
      <dgm:t>
        <a:bodyPr/>
        <a:lstStyle/>
        <a:p>
          <a:r>
            <a:rPr lang="tr-TR" err="1"/>
            <a:t>Funktionale</a:t>
          </a:r>
          <a:r>
            <a:rPr lang="tr-TR"/>
            <a:t> </a:t>
          </a:r>
          <a:r>
            <a:rPr lang="tr-TR" err="1"/>
            <a:t>Kriterien</a:t>
          </a:r>
          <a:endParaRPr lang="en-US"/>
        </a:p>
      </dgm:t>
    </dgm:pt>
    <dgm:pt modelId="{CABC1DBC-750F-47E5-8854-744B36BC7D71}" type="parTrans" cxnId="{64BB0EF6-5531-40E9-BE7A-BE3831436FF9}">
      <dgm:prSet/>
      <dgm:spPr/>
      <dgm:t>
        <a:bodyPr/>
        <a:lstStyle/>
        <a:p>
          <a:endParaRPr lang="en-US"/>
        </a:p>
      </dgm:t>
    </dgm:pt>
    <dgm:pt modelId="{84CA1D0A-4D5D-44A7-AA1E-D624AB7AC2F0}" type="sibTrans" cxnId="{64BB0EF6-5531-40E9-BE7A-BE3831436FF9}">
      <dgm:prSet/>
      <dgm:spPr/>
      <dgm:t>
        <a:bodyPr/>
        <a:lstStyle/>
        <a:p>
          <a:endParaRPr lang="en-US"/>
        </a:p>
      </dgm:t>
    </dgm:pt>
    <dgm:pt modelId="{6DAA5F31-C6E2-4923-97C3-53D77C3B51B8}">
      <dgm:prSet/>
      <dgm:spPr/>
      <dgm:t>
        <a:bodyPr/>
        <a:lstStyle/>
        <a:p>
          <a:r>
            <a:rPr lang="tr-TR" err="1"/>
            <a:t>Leistungskriterien</a:t>
          </a:r>
          <a:endParaRPr lang="en-US"/>
        </a:p>
      </dgm:t>
    </dgm:pt>
    <dgm:pt modelId="{97F72184-034D-4ED3-9E33-BBA2C508E3A6}" type="parTrans" cxnId="{472F8143-5EF2-432C-899A-6E50C3D51EF7}">
      <dgm:prSet/>
      <dgm:spPr/>
      <dgm:t>
        <a:bodyPr/>
        <a:lstStyle/>
        <a:p>
          <a:endParaRPr lang="en-US"/>
        </a:p>
      </dgm:t>
    </dgm:pt>
    <dgm:pt modelId="{11994680-13C4-4A27-97FA-AA081F4A17EC}" type="sibTrans" cxnId="{472F8143-5EF2-432C-899A-6E50C3D51EF7}">
      <dgm:prSet/>
      <dgm:spPr/>
      <dgm:t>
        <a:bodyPr/>
        <a:lstStyle/>
        <a:p>
          <a:endParaRPr lang="en-US"/>
        </a:p>
      </dgm:t>
    </dgm:pt>
    <dgm:pt modelId="{5B9ADD34-F66E-4EAC-A6F1-488D6B215096}">
      <dgm:prSet/>
      <dgm:spPr/>
      <dgm:t>
        <a:bodyPr/>
        <a:lstStyle/>
        <a:p>
          <a:r>
            <a:rPr lang="tr-TR" err="1"/>
            <a:t>Kriterien</a:t>
          </a:r>
          <a:r>
            <a:rPr lang="tr-TR"/>
            <a:t> </a:t>
          </a:r>
          <a:r>
            <a:rPr lang="tr-TR" err="1"/>
            <a:t>für</a:t>
          </a:r>
          <a:r>
            <a:rPr lang="tr-TR"/>
            <a:t> </a:t>
          </a:r>
          <a:r>
            <a:rPr lang="tr-TR" err="1"/>
            <a:t>die</a:t>
          </a:r>
          <a:r>
            <a:rPr lang="tr-TR"/>
            <a:t> </a:t>
          </a:r>
          <a:r>
            <a:rPr lang="tr-TR" err="1"/>
            <a:t>Benutzerfreundlichkeit</a:t>
          </a:r>
          <a:endParaRPr lang="en-US"/>
        </a:p>
      </dgm:t>
    </dgm:pt>
    <dgm:pt modelId="{3699E409-BC27-40E0-B8F8-50DB38325F07}" type="parTrans" cxnId="{265ADD03-7F26-467A-9359-FEC96513E983}">
      <dgm:prSet/>
      <dgm:spPr/>
      <dgm:t>
        <a:bodyPr/>
        <a:lstStyle/>
        <a:p>
          <a:endParaRPr lang="en-US"/>
        </a:p>
      </dgm:t>
    </dgm:pt>
    <dgm:pt modelId="{5419BFC5-8A43-4525-936F-A474DB3445BD}" type="sibTrans" cxnId="{265ADD03-7F26-467A-9359-FEC96513E983}">
      <dgm:prSet/>
      <dgm:spPr/>
      <dgm:t>
        <a:bodyPr/>
        <a:lstStyle/>
        <a:p>
          <a:endParaRPr lang="en-US"/>
        </a:p>
      </dgm:t>
    </dgm:pt>
    <dgm:pt modelId="{C9BE5DCF-15EC-438E-842E-D8CAF6DF0DAC}">
      <dgm:prSet/>
      <dgm:spPr/>
      <dgm:t>
        <a:bodyPr/>
        <a:lstStyle/>
        <a:p>
          <a:r>
            <a:rPr lang="tr-TR"/>
            <a:t>Inhaltliche Kriterien</a:t>
          </a:r>
          <a:endParaRPr lang="en-US"/>
        </a:p>
      </dgm:t>
    </dgm:pt>
    <dgm:pt modelId="{DE823C89-B60B-4AF6-A716-44FB23CA6F57}" type="parTrans" cxnId="{A69760E9-463D-409E-BF6D-7838293FC335}">
      <dgm:prSet/>
      <dgm:spPr/>
      <dgm:t>
        <a:bodyPr/>
        <a:lstStyle/>
        <a:p>
          <a:endParaRPr lang="en-US"/>
        </a:p>
      </dgm:t>
    </dgm:pt>
    <dgm:pt modelId="{82417339-2A1E-4EE4-853A-131412A0C528}" type="sibTrans" cxnId="{A69760E9-463D-409E-BF6D-7838293FC335}">
      <dgm:prSet/>
      <dgm:spPr/>
      <dgm:t>
        <a:bodyPr/>
        <a:lstStyle/>
        <a:p>
          <a:endParaRPr lang="en-US"/>
        </a:p>
      </dgm:t>
    </dgm:pt>
    <dgm:pt modelId="{F80E7390-4C97-49DF-AF0B-C61DA1BF13D6}">
      <dgm:prSet/>
      <dgm:spPr/>
      <dgm:t>
        <a:bodyPr/>
        <a:lstStyle/>
        <a:p>
          <a:r>
            <a:rPr lang="tr-TR"/>
            <a:t>Sicherheitskriterien</a:t>
          </a:r>
          <a:endParaRPr lang="en-US"/>
        </a:p>
      </dgm:t>
    </dgm:pt>
    <dgm:pt modelId="{BDB48CC0-8BF9-4C2A-96C8-6B5F2274ED83}" type="parTrans" cxnId="{B4F6A93D-78A8-4B61-AA36-E148A8AF1547}">
      <dgm:prSet/>
      <dgm:spPr/>
      <dgm:t>
        <a:bodyPr/>
        <a:lstStyle/>
        <a:p>
          <a:endParaRPr lang="en-US"/>
        </a:p>
      </dgm:t>
    </dgm:pt>
    <dgm:pt modelId="{0DECFB59-476B-4CA3-8FEA-A2CF49DCB786}" type="sibTrans" cxnId="{B4F6A93D-78A8-4B61-AA36-E148A8AF1547}">
      <dgm:prSet/>
      <dgm:spPr/>
      <dgm:t>
        <a:bodyPr/>
        <a:lstStyle/>
        <a:p>
          <a:endParaRPr lang="en-US"/>
        </a:p>
      </dgm:t>
    </dgm:pt>
    <dgm:pt modelId="{746504BC-6333-47E6-B2A1-4314F6BF18E8}">
      <dgm:prSet/>
      <dgm:spPr/>
      <dgm:t>
        <a:bodyPr/>
        <a:lstStyle/>
        <a:p>
          <a:r>
            <a:rPr lang="tr-TR"/>
            <a:t>Kriterien für die Einhaltung</a:t>
          </a:r>
          <a:endParaRPr lang="en-US"/>
        </a:p>
      </dgm:t>
    </dgm:pt>
    <dgm:pt modelId="{4B270F24-BBB7-43D8-A281-83663DA16A15}" type="parTrans" cxnId="{C26EE25A-07C9-401A-BBBA-FFB4F734266D}">
      <dgm:prSet/>
      <dgm:spPr/>
      <dgm:t>
        <a:bodyPr/>
        <a:lstStyle/>
        <a:p>
          <a:endParaRPr lang="en-US"/>
        </a:p>
      </dgm:t>
    </dgm:pt>
    <dgm:pt modelId="{0B333B94-9276-46BC-8969-A7047DCEE92A}" type="sibTrans" cxnId="{C26EE25A-07C9-401A-BBBA-FFB4F734266D}">
      <dgm:prSet/>
      <dgm:spPr/>
      <dgm:t>
        <a:bodyPr/>
        <a:lstStyle/>
        <a:p>
          <a:endParaRPr lang="en-US"/>
        </a:p>
      </dgm:t>
    </dgm:pt>
    <dgm:pt modelId="{EF21C061-DB31-4212-B1CE-DA2560F4E7AF}">
      <dgm:prSet/>
      <dgm:spPr/>
      <dgm:t>
        <a:bodyPr/>
        <a:lstStyle/>
        <a:p>
          <a:r>
            <a:rPr lang="tr-TR"/>
            <a:t>SEO-Kriterien (Suchmaschinenoptimierung)</a:t>
          </a:r>
          <a:endParaRPr lang="en-US"/>
        </a:p>
      </dgm:t>
    </dgm:pt>
    <dgm:pt modelId="{84756F12-83CD-484E-B5F1-DD1676D5ECC9}" type="parTrans" cxnId="{8415A439-E057-457D-B2FE-7774430107C9}">
      <dgm:prSet/>
      <dgm:spPr/>
      <dgm:t>
        <a:bodyPr/>
        <a:lstStyle/>
        <a:p>
          <a:endParaRPr lang="en-US"/>
        </a:p>
      </dgm:t>
    </dgm:pt>
    <dgm:pt modelId="{9E9FFCF2-31F5-486D-BCDC-8915449FD68D}" type="sibTrans" cxnId="{8415A439-E057-457D-B2FE-7774430107C9}">
      <dgm:prSet/>
      <dgm:spPr/>
      <dgm:t>
        <a:bodyPr/>
        <a:lstStyle/>
        <a:p>
          <a:endParaRPr lang="en-US"/>
        </a:p>
      </dgm:t>
    </dgm:pt>
    <dgm:pt modelId="{9BA09493-167D-46E9-AD04-4CE9A93C2E6D}">
      <dgm:prSet/>
      <dgm:spPr/>
      <dgm:t>
        <a:bodyPr/>
        <a:lstStyle/>
        <a:p>
          <a:r>
            <a:rPr lang="tr-TR"/>
            <a:t>Kriterien für die Dokumentation</a:t>
          </a:r>
          <a:endParaRPr lang="en-US"/>
        </a:p>
      </dgm:t>
    </dgm:pt>
    <dgm:pt modelId="{8F128FF8-3D58-4E4D-80A6-5D8B90AE98BD}" type="parTrans" cxnId="{AFA955E6-6101-4D58-AFAC-24603AEBC4F5}">
      <dgm:prSet/>
      <dgm:spPr/>
      <dgm:t>
        <a:bodyPr/>
        <a:lstStyle/>
        <a:p>
          <a:endParaRPr lang="en-US"/>
        </a:p>
      </dgm:t>
    </dgm:pt>
    <dgm:pt modelId="{0CE11E80-B670-4AE6-B1FE-2672D62C752A}" type="sibTrans" cxnId="{AFA955E6-6101-4D58-AFAC-24603AEBC4F5}">
      <dgm:prSet/>
      <dgm:spPr/>
      <dgm:t>
        <a:bodyPr/>
        <a:lstStyle/>
        <a:p>
          <a:endParaRPr lang="en-US"/>
        </a:p>
      </dgm:t>
    </dgm:pt>
    <dgm:pt modelId="{91BC0BF1-DD0C-48BE-97DF-D2DFDA346481}">
      <dgm:prSet/>
      <dgm:spPr/>
      <dgm:t>
        <a:bodyPr/>
        <a:lstStyle/>
        <a:p>
          <a:r>
            <a:rPr lang="tr-TR"/>
            <a:t>Kriterien für die Prüfung</a:t>
          </a:r>
          <a:endParaRPr lang="en-US"/>
        </a:p>
      </dgm:t>
    </dgm:pt>
    <dgm:pt modelId="{2882B49F-B775-462D-A3B3-2698CD4C210B}" type="parTrans" cxnId="{3CA9C33E-C72E-4161-B3C3-6D005E4D81EF}">
      <dgm:prSet/>
      <dgm:spPr/>
      <dgm:t>
        <a:bodyPr/>
        <a:lstStyle/>
        <a:p>
          <a:endParaRPr lang="en-US"/>
        </a:p>
      </dgm:t>
    </dgm:pt>
    <dgm:pt modelId="{5853AC2E-0AFD-4A08-BB51-AC5BE7353F86}" type="sibTrans" cxnId="{3CA9C33E-C72E-4161-B3C3-6D005E4D81EF}">
      <dgm:prSet/>
      <dgm:spPr/>
      <dgm:t>
        <a:bodyPr/>
        <a:lstStyle/>
        <a:p>
          <a:endParaRPr lang="en-US"/>
        </a:p>
      </dgm:t>
    </dgm:pt>
    <dgm:pt modelId="{78280A86-B5FC-48FB-99F7-CCE396CD78A1}" type="pres">
      <dgm:prSet presAssocID="{3E026ABD-50F9-4226-92A1-BC94184C92F6}" presName="linear" presStyleCnt="0">
        <dgm:presLayoutVars>
          <dgm:animLvl val="lvl"/>
          <dgm:resizeHandles val="exact"/>
        </dgm:presLayoutVars>
      </dgm:prSet>
      <dgm:spPr/>
    </dgm:pt>
    <dgm:pt modelId="{C88F189E-BA07-454D-961B-A8F07FA4BA13}" type="pres">
      <dgm:prSet presAssocID="{C6CC4785-5E14-49CF-A3F8-0D22231F4127}" presName="parentText" presStyleLbl="node1" presStyleIdx="0" presStyleCnt="9">
        <dgm:presLayoutVars>
          <dgm:chMax val="0"/>
          <dgm:bulletEnabled val="1"/>
        </dgm:presLayoutVars>
      </dgm:prSet>
      <dgm:spPr/>
    </dgm:pt>
    <dgm:pt modelId="{C2BDBA2F-5D34-44BD-9C50-AB2FD9451CC5}" type="pres">
      <dgm:prSet presAssocID="{84CA1D0A-4D5D-44A7-AA1E-D624AB7AC2F0}" presName="spacer" presStyleCnt="0"/>
      <dgm:spPr/>
    </dgm:pt>
    <dgm:pt modelId="{59FB2352-589A-45DE-A6CB-E719A2949CB0}" type="pres">
      <dgm:prSet presAssocID="{6DAA5F31-C6E2-4923-97C3-53D77C3B51B8}" presName="parentText" presStyleLbl="node1" presStyleIdx="1" presStyleCnt="9">
        <dgm:presLayoutVars>
          <dgm:chMax val="0"/>
          <dgm:bulletEnabled val="1"/>
        </dgm:presLayoutVars>
      </dgm:prSet>
      <dgm:spPr/>
    </dgm:pt>
    <dgm:pt modelId="{C79D991D-3538-4B14-B9C4-5AE4242CFF23}" type="pres">
      <dgm:prSet presAssocID="{11994680-13C4-4A27-97FA-AA081F4A17EC}" presName="spacer" presStyleCnt="0"/>
      <dgm:spPr/>
    </dgm:pt>
    <dgm:pt modelId="{E6E65E54-58E8-4C5A-B190-7D9A1AFB1C61}" type="pres">
      <dgm:prSet presAssocID="{5B9ADD34-F66E-4EAC-A6F1-488D6B215096}" presName="parentText" presStyleLbl="node1" presStyleIdx="2" presStyleCnt="9">
        <dgm:presLayoutVars>
          <dgm:chMax val="0"/>
          <dgm:bulletEnabled val="1"/>
        </dgm:presLayoutVars>
      </dgm:prSet>
      <dgm:spPr/>
    </dgm:pt>
    <dgm:pt modelId="{77B756D8-439A-480A-8B97-A61F2B5A501C}" type="pres">
      <dgm:prSet presAssocID="{5419BFC5-8A43-4525-936F-A474DB3445BD}" presName="spacer" presStyleCnt="0"/>
      <dgm:spPr/>
    </dgm:pt>
    <dgm:pt modelId="{BF27B750-BDD2-45B2-B66B-6414D477F85F}" type="pres">
      <dgm:prSet presAssocID="{C9BE5DCF-15EC-438E-842E-D8CAF6DF0DAC}" presName="parentText" presStyleLbl="node1" presStyleIdx="3" presStyleCnt="9">
        <dgm:presLayoutVars>
          <dgm:chMax val="0"/>
          <dgm:bulletEnabled val="1"/>
        </dgm:presLayoutVars>
      </dgm:prSet>
      <dgm:spPr/>
    </dgm:pt>
    <dgm:pt modelId="{A61D66CD-AF39-47B2-8E14-6114F9AD27AE}" type="pres">
      <dgm:prSet presAssocID="{82417339-2A1E-4EE4-853A-131412A0C528}" presName="spacer" presStyleCnt="0"/>
      <dgm:spPr/>
    </dgm:pt>
    <dgm:pt modelId="{6153AD4C-AE71-44FA-B9C5-F63E94C0613D}" type="pres">
      <dgm:prSet presAssocID="{F80E7390-4C97-49DF-AF0B-C61DA1BF13D6}" presName="parentText" presStyleLbl="node1" presStyleIdx="4" presStyleCnt="9">
        <dgm:presLayoutVars>
          <dgm:chMax val="0"/>
          <dgm:bulletEnabled val="1"/>
        </dgm:presLayoutVars>
      </dgm:prSet>
      <dgm:spPr/>
    </dgm:pt>
    <dgm:pt modelId="{379CD83B-CEC3-4196-AF73-8D34C2F73FFD}" type="pres">
      <dgm:prSet presAssocID="{0DECFB59-476B-4CA3-8FEA-A2CF49DCB786}" presName="spacer" presStyleCnt="0"/>
      <dgm:spPr/>
    </dgm:pt>
    <dgm:pt modelId="{48FD1F68-648B-4F3A-ADE2-1E8C6DAD9C17}" type="pres">
      <dgm:prSet presAssocID="{746504BC-6333-47E6-B2A1-4314F6BF18E8}" presName="parentText" presStyleLbl="node1" presStyleIdx="5" presStyleCnt="9">
        <dgm:presLayoutVars>
          <dgm:chMax val="0"/>
          <dgm:bulletEnabled val="1"/>
        </dgm:presLayoutVars>
      </dgm:prSet>
      <dgm:spPr/>
    </dgm:pt>
    <dgm:pt modelId="{96FFDA68-0129-4ED9-910E-28E4FD139018}" type="pres">
      <dgm:prSet presAssocID="{0B333B94-9276-46BC-8969-A7047DCEE92A}" presName="spacer" presStyleCnt="0"/>
      <dgm:spPr/>
    </dgm:pt>
    <dgm:pt modelId="{AB33926C-CCBF-4F3F-82D3-44B77D0A9805}" type="pres">
      <dgm:prSet presAssocID="{EF21C061-DB31-4212-B1CE-DA2560F4E7AF}" presName="parentText" presStyleLbl="node1" presStyleIdx="6" presStyleCnt="9">
        <dgm:presLayoutVars>
          <dgm:chMax val="0"/>
          <dgm:bulletEnabled val="1"/>
        </dgm:presLayoutVars>
      </dgm:prSet>
      <dgm:spPr/>
    </dgm:pt>
    <dgm:pt modelId="{DAA51BB7-F835-4BD5-B3EE-0ED34A5B00A3}" type="pres">
      <dgm:prSet presAssocID="{9E9FFCF2-31F5-486D-BCDC-8915449FD68D}" presName="spacer" presStyleCnt="0"/>
      <dgm:spPr/>
    </dgm:pt>
    <dgm:pt modelId="{64D9E1F5-E77C-4A72-B420-E6A2A4FDD189}" type="pres">
      <dgm:prSet presAssocID="{9BA09493-167D-46E9-AD04-4CE9A93C2E6D}" presName="parentText" presStyleLbl="node1" presStyleIdx="7" presStyleCnt="9">
        <dgm:presLayoutVars>
          <dgm:chMax val="0"/>
          <dgm:bulletEnabled val="1"/>
        </dgm:presLayoutVars>
      </dgm:prSet>
      <dgm:spPr/>
    </dgm:pt>
    <dgm:pt modelId="{64243140-E0C8-4EB9-BFF3-35B8A7BB59FC}" type="pres">
      <dgm:prSet presAssocID="{0CE11E80-B670-4AE6-B1FE-2672D62C752A}" presName="spacer" presStyleCnt="0"/>
      <dgm:spPr/>
    </dgm:pt>
    <dgm:pt modelId="{BB91425E-75ED-4543-98B6-42053A5AECB9}" type="pres">
      <dgm:prSet presAssocID="{91BC0BF1-DD0C-48BE-97DF-D2DFDA346481}" presName="parentText" presStyleLbl="node1" presStyleIdx="8" presStyleCnt="9">
        <dgm:presLayoutVars>
          <dgm:chMax val="0"/>
          <dgm:bulletEnabled val="1"/>
        </dgm:presLayoutVars>
      </dgm:prSet>
      <dgm:spPr/>
    </dgm:pt>
  </dgm:ptLst>
  <dgm:cxnLst>
    <dgm:cxn modelId="{335E6D01-5EBE-4CEC-855B-B47D7711ACEA}" type="presOf" srcId="{C9BE5DCF-15EC-438E-842E-D8CAF6DF0DAC}" destId="{BF27B750-BDD2-45B2-B66B-6414D477F85F}" srcOrd="0" destOrd="0" presId="urn:microsoft.com/office/officeart/2005/8/layout/vList2"/>
    <dgm:cxn modelId="{265ADD03-7F26-467A-9359-FEC96513E983}" srcId="{3E026ABD-50F9-4226-92A1-BC94184C92F6}" destId="{5B9ADD34-F66E-4EAC-A6F1-488D6B215096}" srcOrd="2" destOrd="0" parTransId="{3699E409-BC27-40E0-B8F8-50DB38325F07}" sibTransId="{5419BFC5-8A43-4525-936F-A474DB3445BD}"/>
    <dgm:cxn modelId="{67886F37-CDED-4872-941E-EC0CCC30479A}" type="presOf" srcId="{3E026ABD-50F9-4226-92A1-BC94184C92F6}" destId="{78280A86-B5FC-48FB-99F7-CCE396CD78A1}" srcOrd="0" destOrd="0" presId="urn:microsoft.com/office/officeart/2005/8/layout/vList2"/>
    <dgm:cxn modelId="{8415A439-E057-457D-B2FE-7774430107C9}" srcId="{3E026ABD-50F9-4226-92A1-BC94184C92F6}" destId="{EF21C061-DB31-4212-B1CE-DA2560F4E7AF}" srcOrd="6" destOrd="0" parTransId="{84756F12-83CD-484E-B5F1-DD1676D5ECC9}" sibTransId="{9E9FFCF2-31F5-486D-BCDC-8915449FD68D}"/>
    <dgm:cxn modelId="{B4F6A93D-78A8-4B61-AA36-E148A8AF1547}" srcId="{3E026ABD-50F9-4226-92A1-BC94184C92F6}" destId="{F80E7390-4C97-49DF-AF0B-C61DA1BF13D6}" srcOrd="4" destOrd="0" parTransId="{BDB48CC0-8BF9-4C2A-96C8-6B5F2274ED83}" sibTransId="{0DECFB59-476B-4CA3-8FEA-A2CF49DCB786}"/>
    <dgm:cxn modelId="{3CA9C33E-C72E-4161-B3C3-6D005E4D81EF}" srcId="{3E026ABD-50F9-4226-92A1-BC94184C92F6}" destId="{91BC0BF1-DD0C-48BE-97DF-D2DFDA346481}" srcOrd="8" destOrd="0" parTransId="{2882B49F-B775-462D-A3B3-2698CD4C210B}" sibTransId="{5853AC2E-0AFD-4A08-BB51-AC5BE7353F86}"/>
    <dgm:cxn modelId="{472F8143-5EF2-432C-899A-6E50C3D51EF7}" srcId="{3E026ABD-50F9-4226-92A1-BC94184C92F6}" destId="{6DAA5F31-C6E2-4923-97C3-53D77C3B51B8}" srcOrd="1" destOrd="0" parTransId="{97F72184-034D-4ED3-9E33-BBA2C508E3A6}" sibTransId="{11994680-13C4-4A27-97FA-AA081F4A17EC}"/>
    <dgm:cxn modelId="{25A45959-7AB6-46B3-9BA1-6372129D36B6}" type="presOf" srcId="{6DAA5F31-C6E2-4923-97C3-53D77C3B51B8}" destId="{59FB2352-589A-45DE-A6CB-E719A2949CB0}" srcOrd="0" destOrd="0" presId="urn:microsoft.com/office/officeart/2005/8/layout/vList2"/>
    <dgm:cxn modelId="{8930F459-2F3C-47C2-A06E-940509686B23}" type="presOf" srcId="{EF21C061-DB31-4212-B1CE-DA2560F4E7AF}" destId="{AB33926C-CCBF-4F3F-82D3-44B77D0A9805}" srcOrd="0" destOrd="0" presId="urn:microsoft.com/office/officeart/2005/8/layout/vList2"/>
    <dgm:cxn modelId="{C26EE25A-07C9-401A-BBBA-FFB4F734266D}" srcId="{3E026ABD-50F9-4226-92A1-BC94184C92F6}" destId="{746504BC-6333-47E6-B2A1-4314F6BF18E8}" srcOrd="5" destOrd="0" parTransId="{4B270F24-BBB7-43D8-A281-83663DA16A15}" sibTransId="{0B333B94-9276-46BC-8969-A7047DCEE92A}"/>
    <dgm:cxn modelId="{DD480587-45C1-45FC-AC41-91D2BECE8087}" type="presOf" srcId="{C6CC4785-5E14-49CF-A3F8-0D22231F4127}" destId="{C88F189E-BA07-454D-961B-A8F07FA4BA13}" srcOrd="0" destOrd="0" presId="urn:microsoft.com/office/officeart/2005/8/layout/vList2"/>
    <dgm:cxn modelId="{E5DF78A1-9AB8-421D-839D-6729A9BE5913}" type="presOf" srcId="{91BC0BF1-DD0C-48BE-97DF-D2DFDA346481}" destId="{BB91425E-75ED-4543-98B6-42053A5AECB9}" srcOrd="0" destOrd="0" presId="urn:microsoft.com/office/officeart/2005/8/layout/vList2"/>
    <dgm:cxn modelId="{B61001B6-CCB8-49AB-9888-BE00F6FB01AE}" type="presOf" srcId="{9BA09493-167D-46E9-AD04-4CE9A93C2E6D}" destId="{64D9E1F5-E77C-4A72-B420-E6A2A4FDD189}" srcOrd="0" destOrd="0" presId="urn:microsoft.com/office/officeart/2005/8/layout/vList2"/>
    <dgm:cxn modelId="{5ED484C6-D7F7-4168-A459-7FA15E95946B}" type="presOf" srcId="{5B9ADD34-F66E-4EAC-A6F1-488D6B215096}" destId="{E6E65E54-58E8-4C5A-B190-7D9A1AFB1C61}" srcOrd="0" destOrd="0" presId="urn:microsoft.com/office/officeart/2005/8/layout/vList2"/>
    <dgm:cxn modelId="{AFA955E6-6101-4D58-AFAC-24603AEBC4F5}" srcId="{3E026ABD-50F9-4226-92A1-BC94184C92F6}" destId="{9BA09493-167D-46E9-AD04-4CE9A93C2E6D}" srcOrd="7" destOrd="0" parTransId="{8F128FF8-3D58-4E4D-80A6-5D8B90AE98BD}" sibTransId="{0CE11E80-B670-4AE6-B1FE-2672D62C752A}"/>
    <dgm:cxn modelId="{A69760E9-463D-409E-BF6D-7838293FC335}" srcId="{3E026ABD-50F9-4226-92A1-BC94184C92F6}" destId="{C9BE5DCF-15EC-438E-842E-D8CAF6DF0DAC}" srcOrd="3" destOrd="0" parTransId="{DE823C89-B60B-4AF6-A716-44FB23CA6F57}" sibTransId="{82417339-2A1E-4EE4-853A-131412A0C528}"/>
    <dgm:cxn modelId="{91376FEC-8A75-4B1C-AEB7-0092B675BB1C}" type="presOf" srcId="{746504BC-6333-47E6-B2A1-4314F6BF18E8}" destId="{48FD1F68-648B-4F3A-ADE2-1E8C6DAD9C17}" srcOrd="0" destOrd="0" presId="urn:microsoft.com/office/officeart/2005/8/layout/vList2"/>
    <dgm:cxn modelId="{64BB0EF6-5531-40E9-BE7A-BE3831436FF9}" srcId="{3E026ABD-50F9-4226-92A1-BC94184C92F6}" destId="{C6CC4785-5E14-49CF-A3F8-0D22231F4127}" srcOrd="0" destOrd="0" parTransId="{CABC1DBC-750F-47E5-8854-744B36BC7D71}" sibTransId="{84CA1D0A-4D5D-44A7-AA1E-D624AB7AC2F0}"/>
    <dgm:cxn modelId="{7676BAFE-175B-4606-A2DD-9EAB9A94EFDB}" type="presOf" srcId="{F80E7390-4C97-49DF-AF0B-C61DA1BF13D6}" destId="{6153AD4C-AE71-44FA-B9C5-F63E94C0613D}" srcOrd="0" destOrd="0" presId="urn:microsoft.com/office/officeart/2005/8/layout/vList2"/>
    <dgm:cxn modelId="{C8473FBF-27E7-4588-B237-6D372990A193}" type="presParOf" srcId="{78280A86-B5FC-48FB-99F7-CCE396CD78A1}" destId="{C88F189E-BA07-454D-961B-A8F07FA4BA13}" srcOrd="0" destOrd="0" presId="urn:microsoft.com/office/officeart/2005/8/layout/vList2"/>
    <dgm:cxn modelId="{CCC0C398-517E-4310-98F1-27E0DDEBEE76}" type="presParOf" srcId="{78280A86-B5FC-48FB-99F7-CCE396CD78A1}" destId="{C2BDBA2F-5D34-44BD-9C50-AB2FD9451CC5}" srcOrd="1" destOrd="0" presId="urn:microsoft.com/office/officeart/2005/8/layout/vList2"/>
    <dgm:cxn modelId="{FA7AC7EF-E538-419C-8732-2190946CBD68}" type="presParOf" srcId="{78280A86-B5FC-48FB-99F7-CCE396CD78A1}" destId="{59FB2352-589A-45DE-A6CB-E719A2949CB0}" srcOrd="2" destOrd="0" presId="urn:microsoft.com/office/officeart/2005/8/layout/vList2"/>
    <dgm:cxn modelId="{3972F3F6-7A49-48E2-8918-484377E730A2}" type="presParOf" srcId="{78280A86-B5FC-48FB-99F7-CCE396CD78A1}" destId="{C79D991D-3538-4B14-B9C4-5AE4242CFF23}" srcOrd="3" destOrd="0" presId="urn:microsoft.com/office/officeart/2005/8/layout/vList2"/>
    <dgm:cxn modelId="{7F1893AB-A2F6-42A5-93B6-4E46B324FAA6}" type="presParOf" srcId="{78280A86-B5FC-48FB-99F7-CCE396CD78A1}" destId="{E6E65E54-58E8-4C5A-B190-7D9A1AFB1C61}" srcOrd="4" destOrd="0" presId="urn:microsoft.com/office/officeart/2005/8/layout/vList2"/>
    <dgm:cxn modelId="{AED41335-E572-44A3-9354-3BDFFE3085D2}" type="presParOf" srcId="{78280A86-B5FC-48FB-99F7-CCE396CD78A1}" destId="{77B756D8-439A-480A-8B97-A61F2B5A501C}" srcOrd="5" destOrd="0" presId="urn:microsoft.com/office/officeart/2005/8/layout/vList2"/>
    <dgm:cxn modelId="{028B67D6-C4D9-4F7B-B946-903FE6D90F78}" type="presParOf" srcId="{78280A86-B5FC-48FB-99F7-CCE396CD78A1}" destId="{BF27B750-BDD2-45B2-B66B-6414D477F85F}" srcOrd="6" destOrd="0" presId="urn:microsoft.com/office/officeart/2005/8/layout/vList2"/>
    <dgm:cxn modelId="{FA9D6803-3B54-42B8-B38F-80F84DBF9159}" type="presParOf" srcId="{78280A86-B5FC-48FB-99F7-CCE396CD78A1}" destId="{A61D66CD-AF39-47B2-8E14-6114F9AD27AE}" srcOrd="7" destOrd="0" presId="urn:microsoft.com/office/officeart/2005/8/layout/vList2"/>
    <dgm:cxn modelId="{C193CB64-AAB9-4DAD-AB38-D700E493E371}" type="presParOf" srcId="{78280A86-B5FC-48FB-99F7-CCE396CD78A1}" destId="{6153AD4C-AE71-44FA-B9C5-F63E94C0613D}" srcOrd="8" destOrd="0" presId="urn:microsoft.com/office/officeart/2005/8/layout/vList2"/>
    <dgm:cxn modelId="{1C43E741-64B8-4AD9-AE0C-0A2DFB3CDF8A}" type="presParOf" srcId="{78280A86-B5FC-48FB-99F7-CCE396CD78A1}" destId="{379CD83B-CEC3-4196-AF73-8D34C2F73FFD}" srcOrd="9" destOrd="0" presId="urn:microsoft.com/office/officeart/2005/8/layout/vList2"/>
    <dgm:cxn modelId="{F06D65B4-1045-4585-9F74-5ED5FCCFF009}" type="presParOf" srcId="{78280A86-B5FC-48FB-99F7-CCE396CD78A1}" destId="{48FD1F68-648B-4F3A-ADE2-1E8C6DAD9C17}" srcOrd="10" destOrd="0" presId="urn:microsoft.com/office/officeart/2005/8/layout/vList2"/>
    <dgm:cxn modelId="{8F83C4FD-2706-43F6-81F7-733166E76C68}" type="presParOf" srcId="{78280A86-B5FC-48FB-99F7-CCE396CD78A1}" destId="{96FFDA68-0129-4ED9-910E-28E4FD139018}" srcOrd="11" destOrd="0" presId="urn:microsoft.com/office/officeart/2005/8/layout/vList2"/>
    <dgm:cxn modelId="{654E3B0D-A5F0-4BEB-9C62-25F1E4AF37A0}" type="presParOf" srcId="{78280A86-B5FC-48FB-99F7-CCE396CD78A1}" destId="{AB33926C-CCBF-4F3F-82D3-44B77D0A9805}" srcOrd="12" destOrd="0" presId="urn:microsoft.com/office/officeart/2005/8/layout/vList2"/>
    <dgm:cxn modelId="{8DADAD8D-C371-41EA-8980-01AA591E0EDA}" type="presParOf" srcId="{78280A86-B5FC-48FB-99F7-CCE396CD78A1}" destId="{DAA51BB7-F835-4BD5-B3EE-0ED34A5B00A3}" srcOrd="13" destOrd="0" presId="urn:microsoft.com/office/officeart/2005/8/layout/vList2"/>
    <dgm:cxn modelId="{190A5E4E-DA0E-4017-9FB3-91E498971494}" type="presParOf" srcId="{78280A86-B5FC-48FB-99F7-CCE396CD78A1}" destId="{64D9E1F5-E77C-4A72-B420-E6A2A4FDD189}" srcOrd="14" destOrd="0" presId="urn:microsoft.com/office/officeart/2005/8/layout/vList2"/>
    <dgm:cxn modelId="{31E0CBB6-0999-4C7C-8234-B4D2E5E69D93}" type="presParOf" srcId="{78280A86-B5FC-48FB-99F7-CCE396CD78A1}" destId="{64243140-E0C8-4EB9-BFF3-35B8A7BB59FC}" srcOrd="15" destOrd="0" presId="urn:microsoft.com/office/officeart/2005/8/layout/vList2"/>
    <dgm:cxn modelId="{8639C93C-50C6-4308-9D48-B81F95603B70}" type="presParOf" srcId="{78280A86-B5FC-48FB-99F7-CCE396CD78A1}" destId="{BB91425E-75ED-4543-98B6-42053A5AECB9}"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820017-D1AE-4AD1-81A9-D6D5B241C00C}"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ECCE12CD-F346-45B4-A369-1EF611B07945}">
      <dgm:prSet custT="1"/>
      <dgm:spPr/>
      <dgm:t>
        <a:bodyPr/>
        <a:lstStyle/>
        <a:p>
          <a:r>
            <a:rPr lang="tr-TR" sz="3000" err="1"/>
            <a:t>Unit</a:t>
          </a:r>
          <a:r>
            <a:rPr lang="tr-TR" sz="3000"/>
            <a:t> </a:t>
          </a:r>
          <a:r>
            <a:rPr lang="tr-TR" sz="3000" err="1"/>
            <a:t>Testing</a:t>
          </a:r>
          <a:endParaRPr lang="en-US" sz="3000"/>
        </a:p>
      </dgm:t>
    </dgm:pt>
    <dgm:pt modelId="{37B31DD5-01D1-439C-BAC3-1950DD30495D}" type="parTrans" cxnId="{C0534B8D-9621-4FDC-B126-C2B403F994B4}">
      <dgm:prSet/>
      <dgm:spPr/>
      <dgm:t>
        <a:bodyPr/>
        <a:lstStyle/>
        <a:p>
          <a:endParaRPr lang="en-US"/>
        </a:p>
      </dgm:t>
    </dgm:pt>
    <dgm:pt modelId="{78705378-BB33-4568-A16D-36EB60DF1490}" type="sibTrans" cxnId="{C0534B8D-9621-4FDC-B126-C2B403F994B4}">
      <dgm:prSet/>
      <dgm:spPr/>
      <dgm:t>
        <a:bodyPr/>
        <a:lstStyle/>
        <a:p>
          <a:endParaRPr lang="en-US"/>
        </a:p>
      </dgm:t>
    </dgm:pt>
    <dgm:pt modelId="{12C84802-023D-40ED-9DF0-89A0211F35DD}">
      <dgm:prSet custT="1"/>
      <dgm:spPr/>
      <dgm:t>
        <a:bodyPr/>
        <a:lstStyle/>
        <a:p>
          <a:r>
            <a:rPr lang="tr-TR" sz="3000" err="1"/>
            <a:t>Integrationstests</a:t>
          </a:r>
          <a:endParaRPr lang="en-US" sz="3000"/>
        </a:p>
      </dgm:t>
    </dgm:pt>
    <dgm:pt modelId="{0133D824-414A-4AEB-8774-C29F4F6069BA}" type="parTrans" cxnId="{7812A363-5E4D-4BFC-A2A0-EFF69174D903}">
      <dgm:prSet/>
      <dgm:spPr/>
      <dgm:t>
        <a:bodyPr/>
        <a:lstStyle/>
        <a:p>
          <a:endParaRPr lang="en-US"/>
        </a:p>
      </dgm:t>
    </dgm:pt>
    <dgm:pt modelId="{C3774817-5833-487D-90A7-060BDB12FC71}" type="sibTrans" cxnId="{7812A363-5E4D-4BFC-A2A0-EFF69174D903}">
      <dgm:prSet/>
      <dgm:spPr/>
      <dgm:t>
        <a:bodyPr/>
        <a:lstStyle/>
        <a:p>
          <a:endParaRPr lang="en-US"/>
        </a:p>
      </dgm:t>
    </dgm:pt>
    <dgm:pt modelId="{FAB300AF-B53E-4FDE-8B2F-3482ECD4FD2F}">
      <dgm:prSet custT="1"/>
      <dgm:spPr/>
      <dgm:t>
        <a:bodyPr/>
        <a:lstStyle/>
        <a:p>
          <a:r>
            <a:rPr lang="tr-TR" sz="3000" err="1"/>
            <a:t>Benutzerakzeptanztests</a:t>
          </a:r>
          <a:r>
            <a:rPr lang="tr-TR" sz="3000"/>
            <a:t> (UAT)</a:t>
          </a:r>
          <a:endParaRPr lang="en-US" sz="3000"/>
        </a:p>
      </dgm:t>
    </dgm:pt>
    <dgm:pt modelId="{C9C38651-EA0E-4BA1-8DD5-C3603C4FA33F}" type="parTrans" cxnId="{85CDEB52-936C-400A-9A1C-1A0F6B30C2F6}">
      <dgm:prSet/>
      <dgm:spPr/>
      <dgm:t>
        <a:bodyPr/>
        <a:lstStyle/>
        <a:p>
          <a:endParaRPr lang="en-US"/>
        </a:p>
      </dgm:t>
    </dgm:pt>
    <dgm:pt modelId="{DBC6BCB3-3D6C-43D1-AA90-EF4ECFDAA49F}" type="sibTrans" cxnId="{85CDEB52-936C-400A-9A1C-1A0F6B30C2F6}">
      <dgm:prSet/>
      <dgm:spPr/>
      <dgm:t>
        <a:bodyPr/>
        <a:lstStyle/>
        <a:p>
          <a:endParaRPr lang="en-US"/>
        </a:p>
      </dgm:t>
    </dgm:pt>
    <dgm:pt modelId="{7FCDD615-3FDD-4915-886E-57C805543257}" type="pres">
      <dgm:prSet presAssocID="{4A820017-D1AE-4AD1-81A9-D6D5B241C00C}" presName="linear" presStyleCnt="0">
        <dgm:presLayoutVars>
          <dgm:animLvl val="lvl"/>
          <dgm:resizeHandles val="exact"/>
        </dgm:presLayoutVars>
      </dgm:prSet>
      <dgm:spPr/>
    </dgm:pt>
    <dgm:pt modelId="{ECE972E8-FFCE-413D-BA4A-39FB7B608411}" type="pres">
      <dgm:prSet presAssocID="{ECCE12CD-F346-45B4-A369-1EF611B07945}" presName="parentText" presStyleLbl="node1" presStyleIdx="0" presStyleCnt="3">
        <dgm:presLayoutVars>
          <dgm:chMax val="0"/>
          <dgm:bulletEnabled val="1"/>
        </dgm:presLayoutVars>
      </dgm:prSet>
      <dgm:spPr/>
    </dgm:pt>
    <dgm:pt modelId="{F9F694E6-AEF2-48BA-9070-F69B0E0C62B5}" type="pres">
      <dgm:prSet presAssocID="{78705378-BB33-4568-A16D-36EB60DF1490}" presName="spacer" presStyleCnt="0"/>
      <dgm:spPr/>
    </dgm:pt>
    <dgm:pt modelId="{C5A73E06-8DBC-4618-953D-42249EDDBED7}" type="pres">
      <dgm:prSet presAssocID="{12C84802-023D-40ED-9DF0-89A0211F35DD}" presName="parentText" presStyleLbl="node1" presStyleIdx="1" presStyleCnt="3">
        <dgm:presLayoutVars>
          <dgm:chMax val="0"/>
          <dgm:bulletEnabled val="1"/>
        </dgm:presLayoutVars>
      </dgm:prSet>
      <dgm:spPr/>
    </dgm:pt>
    <dgm:pt modelId="{E90761FF-7C37-4CE2-BFD0-A976E902CA65}" type="pres">
      <dgm:prSet presAssocID="{C3774817-5833-487D-90A7-060BDB12FC71}" presName="spacer" presStyleCnt="0"/>
      <dgm:spPr/>
    </dgm:pt>
    <dgm:pt modelId="{AFA38DCC-096B-468E-96EA-32F44A662D3B}" type="pres">
      <dgm:prSet presAssocID="{FAB300AF-B53E-4FDE-8B2F-3482ECD4FD2F}" presName="parentText" presStyleLbl="node1" presStyleIdx="2" presStyleCnt="3">
        <dgm:presLayoutVars>
          <dgm:chMax val="0"/>
          <dgm:bulletEnabled val="1"/>
        </dgm:presLayoutVars>
      </dgm:prSet>
      <dgm:spPr/>
    </dgm:pt>
  </dgm:ptLst>
  <dgm:cxnLst>
    <dgm:cxn modelId="{2C5FB01B-F82A-478B-8107-64ADDBECED9C}" type="presOf" srcId="{ECCE12CD-F346-45B4-A369-1EF611B07945}" destId="{ECE972E8-FFCE-413D-BA4A-39FB7B608411}" srcOrd="0" destOrd="0" presId="urn:microsoft.com/office/officeart/2005/8/layout/vList2"/>
    <dgm:cxn modelId="{7812A363-5E4D-4BFC-A2A0-EFF69174D903}" srcId="{4A820017-D1AE-4AD1-81A9-D6D5B241C00C}" destId="{12C84802-023D-40ED-9DF0-89A0211F35DD}" srcOrd="1" destOrd="0" parTransId="{0133D824-414A-4AEB-8774-C29F4F6069BA}" sibTransId="{C3774817-5833-487D-90A7-060BDB12FC71}"/>
    <dgm:cxn modelId="{85CDEB52-936C-400A-9A1C-1A0F6B30C2F6}" srcId="{4A820017-D1AE-4AD1-81A9-D6D5B241C00C}" destId="{FAB300AF-B53E-4FDE-8B2F-3482ECD4FD2F}" srcOrd="2" destOrd="0" parTransId="{C9C38651-EA0E-4BA1-8DD5-C3603C4FA33F}" sibTransId="{DBC6BCB3-3D6C-43D1-AA90-EF4ECFDAA49F}"/>
    <dgm:cxn modelId="{AE72FF59-E557-4E89-8EE2-15D06E980F92}" type="presOf" srcId="{FAB300AF-B53E-4FDE-8B2F-3482ECD4FD2F}" destId="{AFA38DCC-096B-468E-96EA-32F44A662D3B}" srcOrd="0" destOrd="0" presId="urn:microsoft.com/office/officeart/2005/8/layout/vList2"/>
    <dgm:cxn modelId="{C0534B8D-9621-4FDC-B126-C2B403F994B4}" srcId="{4A820017-D1AE-4AD1-81A9-D6D5B241C00C}" destId="{ECCE12CD-F346-45B4-A369-1EF611B07945}" srcOrd="0" destOrd="0" parTransId="{37B31DD5-01D1-439C-BAC3-1950DD30495D}" sibTransId="{78705378-BB33-4568-A16D-36EB60DF1490}"/>
    <dgm:cxn modelId="{DFFF13BD-C23A-42AA-A1C1-825FA36A3F06}" type="presOf" srcId="{4A820017-D1AE-4AD1-81A9-D6D5B241C00C}" destId="{7FCDD615-3FDD-4915-886E-57C805543257}" srcOrd="0" destOrd="0" presId="urn:microsoft.com/office/officeart/2005/8/layout/vList2"/>
    <dgm:cxn modelId="{F07468F8-A64C-47A9-A1EA-58BA01E8CC3C}" type="presOf" srcId="{12C84802-023D-40ED-9DF0-89A0211F35DD}" destId="{C5A73E06-8DBC-4618-953D-42249EDDBED7}" srcOrd="0" destOrd="0" presId="urn:microsoft.com/office/officeart/2005/8/layout/vList2"/>
    <dgm:cxn modelId="{0BC9998B-DC9E-40D4-B64E-28A37840AF7D}" type="presParOf" srcId="{7FCDD615-3FDD-4915-886E-57C805543257}" destId="{ECE972E8-FFCE-413D-BA4A-39FB7B608411}" srcOrd="0" destOrd="0" presId="urn:microsoft.com/office/officeart/2005/8/layout/vList2"/>
    <dgm:cxn modelId="{46FC4944-7C32-4F54-9216-D314ED3ED9C4}" type="presParOf" srcId="{7FCDD615-3FDD-4915-886E-57C805543257}" destId="{F9F694E6-AEF2-48BA-9070-F69B0E0C62B5}" srcOrd="1" destOrd="0" presId="urn:microsoft.com/office/officeart/2005/8/layout/vList2"/>
    <dgm:cxn modelId="{E5EAAB27-7EF0-489F-8306-287FCB0D35BD}" type="presParOf" srcId="{7FCDD615-3FDD-4915-886E-57C805543257}" destId="{C5A73E06-8DBC-4618-953D-42249EDDBED7}" srcOrd="2" destOrd="0" presId="urn:microsoft.com/office/officeart/2005/8/layout/vList2"/>
    <dgm:cxn modelId="{170EDBFB-CEAD-495A-B813-9A27AAD8091B}" type="presParOf" srcId="{7FCDD615-3FDD-4915-886E-57C805543257}" destId="{E90761FF-7C37-4CE2-BFD0-A976E902CA65}" srcOrd="3" destOrd="0" presId="urn:microsoft.com/office/officeart/2005/8/layout/vList2"/>
    <dgm:cxn modelId="{2FB1A2B7-07A0-433D-9877-031457153218}" type="presParOf" srcId="{7FCDD615-3FDD-4915-886E-57C805543257}" destId="{AFA38DCC-096B-468E-96EA-32F44A662D3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135345E-050A-4F98-A29A-F403B1B80D3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AE518AB-F95F-485A-96F1-486790FE8996}">
      <dgm:prSet/>
      <dgm:spPr/>
      <dgm:t>
        <a:bodyPr/>
        <a:lstStyle/>
        <a:p>
          <a:pPr>
            <a:lnSpc>
              <a:spcPct val="100000"/>
            </a:lnSpc>
            <a:defRPr cap="all"/>
          </a:pPr>
          <a:r>
            <a:rPr lang="de-DE"/>
            <a:t>Stakeholder Interviews</a:t>
          </a:r>
          <a:endParaRPr lang="en-US"/>
        </a:p>
      </dgm:t>
    </dgm:pt>
    <dgm:pt modelId="{BF3F6BDB-A294-4B44-B6A6-7C0AD7DD8ADC}" type="parTrans" cxnId="{819677C2-8031-46A4-A954-29C590900612}">
      <dgm:prSet/>
      <dgm:spPr/>
      <dgm:t>
        <a:bodyPr/>
        <a:lstStyle/>
        <a:p>
          <a:endParaRPr lang="en-US"/>
        </a:p>
      </dgm:t>
    </dgm:pt>
    <dgm:pt modelId="{2C421E73-CB17-4E9A-8FD2-0C3B542F0BC1}" type="sibTrans" cxnId="{819677C2-8031-46A4-A954-29C590900612}">
      <dgm:prSet/>
      <dgm:spPr/>
      <dgm:t>
        <a:bodyPr/>
        <a:lstStyle/>
        <a:p>
          <a:endParaRPr lang="en-US"/>
        </a:p>
      </dgm:t>
    </dgm:pt>
    <dgm:pt modelId="{83E1CF77-0A6B-484E-9FCE-DF411B916AB7}">
      <dgm:prSet/>
      <dgm:spPr/>
      <dgm:t>
        <a:bodyPr/>
        <a:lstStyle/>
        <a:p>
          <a:pPr>
            <a:lnSpc>
              <a:spcPct val="100000"/>
            </a:lnSpc>
            <a:defRPr cap="all"/>
          </a:pPr>
          <a:r>
            <a:rPr lang="de-DE"/>
            <a:t>Umfragen zu dem Produkt</a:t>
          </a:r>
          <a:endParaRPr lang="en-US"/>
        </a:p>
      </dgm:t>
    </dgm:pt>
    <dgm:pt modelId="{10D9885B-4C08-47F9-B76B-E04F2F5FBDF1}" type="parTrans" cxnId="{C59C0525-30A2-42E2-A6DC-E3667E4C3547}">
      <dgm:prSet/>
      <dgm:spPr/>
      <dgm:t>
        <a:bodyPr/>
        <a:lstStyle/>
        <a:p>
          <a:endParaRPr lang="en-US"/>
        </a:p>
      </dgm:t>
    </dgm:pt>
    <dgm:pt modelId="{D4805CC8-84B1-4B27-A7D4-2283D1B6651F}" type="sibTrans" cxnId="{C59C0525-30A2-42E2-A6DC-E3667E4C3547}">
      <dgm:prSet/>
      <dgm:spPr/>
      <dgm:t>
        <a:bodyPr/>
        <a:lstStyle/>
        <a:p>
          <a:endParaRPr lang="en-US"/>
        </a:p>
      </dgm:t>
    </dgm:pt>
    <dgm:pt modelId="{56F2197B-C429-4E3C-B170-7C6C4CC0154A}">
      <dgm:prSet/>
      <dgm:spPr/>
      <dgm:t>
        <a:bodyPr/>
        <a:lstStyle/>
        <a:p>
          <a:pPr>
            <a:lnSpc>
              <a:spcPct val="100000"/>
            </a:lnSpc>
            <a:defRPr cap="all"/>
          </a:pPr>
          <a:r>
            <a:rPr lang="de-DE"/>
            <a:t>Prototypen</a:t>
          </a:r>
          <a:endParaRPr lang="en-US"/>
        </a:p>
      </dgm:t>
    </dgm:pt>
    <dgm:pt modelId="{9747600A-74C4-4F4C-9BC2-BE980A694E8E}" type="parTrans" cxnId="{E9201FF6-6DDF-4576-9DAE-7E3472C9831D}">
      <dgm:prSet/>
      <dgm:spPr/>
      <dgm:t>
        <a:bodyPr/>
        <a:lstStyle/>
        <a:p>
          <a:endParaRPr lang="en-US"/>
        </a:p>
      </dgm:t>
    </dgm:pt>
    <dgm:pt modelId="{0C41669A-77D0-4520-A12C-967922CA518E}" type="sibTrans" cxnId="{E9201FF6-6DDF-4576-9DAE-7E3472C9831D}">
      <dgm:prSet/>
      <dgm:spPr/>
      <dgm:t>
        <a:bodyPr/>
        <a:lstStyle/>
        <a:p>
          <a:endParaRPr lang="en-US"/>
        </a:p>
      </dgm:t>
    </dgm:pt>
    <dgm:pt modelId="{5F54039B-A091-4272-A26B-5924EE154E38}" type="pres">
      <dgm:prSet presAssocID="{E135345E-050A-4F98-A29A-F403B1B80D3F}" presName="root" presStyleCnt="0">
        <dgm:presLayoutVars>
          <dgm:dir/>
          <dgm:resizeHandles val="exact"/>
        </dgm:presLayoutVars>
      </dgm:prSet>
      <dgm:spPr/>
    </dgm:pt>
    <dgm:pt modelId="{F9841311-7E4D-42F8-8896-B4290C6B43FF}" type="pres">
      <dgm:prSet presAssocID="{EAE518AB-F95F-485A-96F1-486790FE8996}" presName="compNode" presStyleCnt="0"/>
      <dgm:spPr/>
    </dgm:pt>
    <dgm:pt modelId="{401D682E-7C67-4871-BB51-172C17AA099F}" type="pres">
      <dgm:prSet presAssocID="{EAE518AB-F95F-485A-96F1-486790FE8996}" presName="iconBgRect" presStyleLbl="bgShp" presStyleIdx="0" presStyleCnt="3"/>
      <dgm:spPr/>
    </dgm:pt>
    <dgm:pt modelId="{B1D062A0-26E8-42A9-B009-6C4DFBFC22B6}" type="pres">
      <dgm:prSet presAssocID="{EAE518AB-F95F-485A-96F1-486790FE89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nutzer"/>
        </a:ext>
      </dgm:extLst>
    </dgm:pt>
    <dgm:pt modelId="{F73896E9-DD46-45E7-8C8F-847CB96EC25A}" type="pres">
      <dgm:prSet presAssocID="{EAE518AB-F95F-485A-96F1-486790FE8996}" presName="spaceRect" presStyleCnt="0"/>
      <dgm:spPr/>
    </dgm:pt>
    <dgm:pt modelId="{C8E8E360-70D3-4569-8BD7-056559E4B987}" type="pres">
      <dgm:prSet presAssocID="{EAE518AB-F95F-485A-96F1-486790FE8996}" presName="textRect" presStyleLbl="revTx" presStyleIdx="0" presStyleCnt="3">
        <dgm:presLayoutVars>
          <dgm:chMax val="1"/>
          <dgm:chPref val="1"/>
        </dgm:presLayoutVars>
      </dgm:prSet>
      <dgm:spPr/>
    </dgm:pt>
    <dgm:pt modelId="{382D5407-0F91-4F30-B7A5-E097A615BFD4}" type="pres">
      <dgm:prSet presAssocID="{2C421E73-CB17-4E9A-8FD2-0C3B542F0BC1}" presName="sibTrans" presStyleCnt="0"/>
      <dgm:spPr/>
    </dgm:pt>
    <dgm:pt modelId="{7DF7DF04-6B03-4EAC-9C8E-53C6A3FDCD92}" type="pres">
      <dgm:prSet presAssocID="{83E1CF77-0A6B-484E-9FCE-DF411B916AB7}" presName="compNode" presStyleCnt="0"/>
      <dgm:spPr/>
    </dgm:pt>
    <dgm:pt modelId="{929357E5-9FF0-49CA-8158-C22ECA63AA98}" type="pres">
      <dgm:prSet presAssocID="{83E1CF77-0A6B-484E-9FCE-DF411B916AB7}" presName="iconBgRect" presStyleLbl="bgShp" presStyleIdx="1" presStyleCnt="3"/>
      <dgm:spPr/>
    </dgm:pt>
    <dgm:pt modelId="{637A0F13-A564-4639-B687-21DBE86C0849}" type="pres">
      <dgm:prSet presAssocID="{83E1CF77-0A6B-484E-9FCE-DF411B916A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61307A7E-A421-4EB7-B822-1641159DF7B7}" type="pres">
      <dgm:prSet presAssocID="{83E1CF77-0A6B-484E-9FCE-DF411B916AB7}" presName="spaceRect" presStyleCnt="0"/>
      <dgm:spPr/>
    </dgm:pt>
    <dgm:pt modelId="{B0193D53-EEE7-4768-80C2-9B97409340CE}" type="pres">
      <dgm:prSet presAssocID="{83E1CF77-0A6B-484E-9FCE-DF411B916AB7}" presName="textRect" presStyleLbl="revTx" presStyleIdx="1" presStyleCnt="3">
        <dgm:presLayoutVars>
          <dgm:chMax val="1"/>
          <dgm:chPref val="1"/>
        </dgm:presLayoutVars>
      </dgm:prSet>
      <dgm:spPr/>
    </dgm:pt>
    <dgm:pt modelId="{FA7C7ED2-8181-44C2-94F0-D561D9D58A78}" type="pres">
      <dgm:prSet presAssocID="{D4805CC8-84B1-4B27-A7D4-2283D1B6651F}" presName="sibTrans" presStyleCnt="0"/>
      <dgm:spPr/>
    </dgm:pt>
    <dgm:pt modelId="{42B89121-041E-453C-BA79-E64B3B7A382F}" type="pres">
      <dgm:prSet presAssocID="{56F2197B-C429-4E3C-B170-7C6C4CC0154A}" presName="compNode" presStyleCnt="0"/>
      <dgm:spPr/>
    </dgm:pt>
    <dgm:pt modelId="{1BE0D199-8FD5-4E7A-A547-CB3B7567F614}" type="pres">
      <dgm:prSet presAssocID="{56F2197B-C429-4E3C-B170-7C6C4CC0154A}" presName="iconBgRect" presStyleLbl="bgShp" presStyleIdx="2" presStyleCnt="3"/>
      <dgm:spPr/>
    </dgm:pt>
    <dgm:pt modelId="{A4F92D99-BE78-44BB-AD2B-15C2277C946E}" type="pres">
      <dgm:prSet presAssocID="{56F2197B-C429-4E3C-B170-7C6C4CC015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461B527-CDF3-45E1-BCFD-882BAA0FA695}" type="pres">
      <dgm:prSet presAssocID="{56F2197B-C429-4E3C-B170-7C6C4CC0154A}" presName="spaceRect" presStyleCnt="0"/>
      <dgm:spPr/>
    </dgm:pt>
    <dgm:pt modelId="{F607F786-03EC-4B27-84D0-F22707B17F09}" type="pres">
      <dgm:prSet presAssocID="{56F2197B-C429-4E3C-B170-7C6C4CC0154A}" presName="textRect" presStyleLbl="revTx" presStyleIdx="2" presStyleCnt="3">
        <dgm:presLayoutVars>
          <dgm:chMax val="1"/>
          <dgm:chPref val="1"/>
        </dgm:presLayoutVars>
      </dgm:prSet>
      <dgm:spPr/>
    </dgm:pt>
  </dgm:ptLst>
  <dgm:cxnLst>
    <dgm:cxn modelId="{D5DE0A1A-5CF2-4EF1-85F7-0084F5CF8128}" type="presOf" srcId="{EAE518AB-F95F-485A-96F1-486790FE8996}" destId="{C8E8E360-70D3-4569-8BD7-056559E4B987}" srcOrd="0" destOrd="0" presId="urn:microsoft.com/office/officeart/2018/5/layout/IconCircleLabelList"/>
    <dgm:cxn modelId="{C59C0525-30A2-42E2-A6DC-E3667E4C3547}" srcId="{E135345E-050A-4F98-A29A-F403B1B80D3F}" destId="{83E1CF77-0A6B-484E-9FCE-DF411B916AB7}" srcOrd="1" destOrd="0" parTransId="{10D9885B-4C08-47F9-B76B-E04F2F5FBDF1}" sibTransId="{D4805CC8-84B1-4B27-A7D4-2283D1B6651F}"/>
    <dgm:cxn modelId="{88C11861-C47E-454B-9647-D25E5F0DA0CB}" type="presOf" srcId="{E135345E-050A-4F98-A29A-F403B1B80D3F}" destId="{5F54039B-A091-4272-A26B-5924EE154E38}" srcOrd="0" destOrd="0" presId="urn:microsoft.com/office/officeart/2018/5/layout/IconCircleLabelList"/>
    <dgm:cxn modelId="{5C6DE158-771C-447B-9237-0E7913047F55}" type="presOf" srcId="{56F2197B-C429-4E3C-B170-7C6C4CC0154A}" destId="{F607F786-03EC-4B27-84D0-F22707B17F09}" srcOrd="0" destOrd="0" presId="urn:microsoft.com/office/officeart/2018/5/layout/IconCircleLabelList"/>
    <dgm:cxn modelId="{56EA27B3-6BB6-4E48-AADA-88E8DB6E8A84}" type="presOf" srcId="{83E1CF77-0A6B-484E-9FCE-DF411B916AB7}" destId="{B0193D53-EEE7-4768-80C2-9B97409340CE}" srcOrd="0" destOrd="0" presId="urn:microsoft.com/office/officeart/2018/5/layout/IconCircleLabelList"/>
    <dgm:cxn modelId="{819677C2-8031-46A4-A954-29C590900612}" srcId="{E135345E-050A-4F98-A29A-F403B1B80D3F}" destId="{EAE518AB-F95F-485A-96F1-486790FE8996}" srcOrd="0" destOrd="0" parTransId="{BF3F6BDB-A294-4B44-B6A6-7C0AD7DD8ADC}" sibTransId="{2C421E73-CB17-4E9A-8FD2-0C3B542F0BC1}"/>
    <dgm:cxn modelId="{E9201FF6-6DDF-4576-9DAE-7E3472C9831D}" srcId="{E135345E-050A-4F98-A29A-F403B1B80D3F}" destId="{56F2197B-C429-4E3C-B170-7C6C4CC0154A}" srcOrd="2" destOrd="0" parTransId="{9747600A-74C4-4F4C-9BC2-BE980A694E8E}" sibTransId="{0C41669A-77D0-4520-A12C-967922CA518E}"/>
    <dgm:cxn modelId="{9C25ADB5-C4F1-4367-B520-10312F7900DC}" type="presParOf" srcId="{5F54039B-A091-4272-A26B-5924EE154E38}" destId="{F9841311-7E4D-42F8-8896-B4290C6B43FF}" srcOrd="0" destOrd="0" presId="urn:microsoft.com/office/officeart/2018/5/layout/IconCircleLabelList"/>
    <dgm:cxn modelId="{12F10089-65BB-4EC4-837A-B2D806011366}" type="presParOf" srcId="{F9841311-7E4D-42F8-8896-B4290C6B43FF}" destId="{401D682E-7C67-4871-BB51-172C17AA099F}" srcOrd="0" destOrd="0" presId="urn:microsoft.com/office/officeart/2018/5/layout/IconCircleLabelList"/>
    <dgm:cxn modelId="{8B026473-AE49-4791-AFB7-E40EEF987AD1}" type="presParOf" srcId="{F9841311-7E4D-42F8-8896-B4290C6B43FF}" destId="{B1D062A0-26E8-42A9-B009-6C4DFBFC22B6}" srcOrd="1" destOrd="0" presId="urn:microsoft.com/office/officeart/2018/5/layout/IconCircleLabelList"/>
    <dgm:cxn modelId="{5020198A-DDD5-4DD8-B31A-B2E893EE0A16}" type="presParOf" srcId="{F9841311-7E4D-42F8-8896-B4290C6B43FF}" destId="{F73896E9-DD46-45E7-8C8F-847CB96EC25A}" srcOrd="2" destOrd="0" presId="urn:microsoft.com/office/officeart/2018/5/layout/IconCircleLabelList"/>
    <dgm:cxn modelId="{7777168F-F411-4274-BE23-4EE4EB713178}" type="presParOf" srcId="{F9841311-7E4D-42F8-8896-B4290C6B43FF}" destId="{C8E8E360-70D3-4569-8BD7-056559E4B987}" srcOrd="3" destOrd="0" presId="urn:microsoft.com/office/officeart/2018/5/layout/IconCircleLabelList"/>
    <dgm:cxn modelId="{29087054-953F-4605-8333-FCC8F13ACDD3}" type="presParOf" srcId="{5F54039B-A091-4272-A26B-5924EE154E38}" destId="{382D5407-0F91-4F30-B7A5-E097A615BFD4}" srcOrd="1" destOrd="0" presId="urn:microsoft.com/office/officeart/2018/5/layout/IconCircleLabelList"/>
    <dgm:cxn modelId="{0C99C124-7A86-4861-8719-6D6589649158}" type="presParOf" srcId="{5F54039B-A091-4272-A26B-5924EE154E38}" destId="{7DF7DF04-6B03-4EAC-9C8E-53C6A3FDCD92}" srcOrd="2" destOrd="0" presId="urn:microsoft.com/office/officeart/2018/5/layout/IconCircleLabelList"/>
    <dgm:cxn modelId="{0C6940DA-5F7A-41CB-A9DE-0CCB96727853}" type="presParOf" srcId="{7DF7DF04-6B03-4EAC-9C8E-53C6A3FDCD92}" destId="{929357E5-9FF0-49CA-8158-C22ECA63AA98}" srcOrd="0" destOrd="0" presId="urn:microsoft.com/office/officeart/2018/5/layout/IconCircleLabelList"/>
    <dgm:cxn modelId="{7862ADD1-5ABE-452D-8D53-90307D24E169}" type="presParOf" srcId="{7DF7DF04-6B03-4EAC-9C8E-53C6A3FDCD92}" destId="{637A0F13-A564-4639-B687-21DBE86C0849}" srcOrd="1" destOrd="0" presId="urn:microsoft.com/office/officeart/2018/5/layout/IconCircleLabelList"/>
    <dgm:cxn modelId="{C9BA4845-B231-405C-B2BD-C890680B1DC0}" type="presParOf" srcId="{7DF7DF04-6B03-4EAC-9C8E-53C6A3FDCD92}" destId="{61307A7E-A421-4EB7-B822-1641159DF7B7}" srcOrd="2" destOrd="0" presId="urn:microsoft.com/office/officeart/2018/5/layout/IconCircleLabelList"/>
    <dgm:cxn modelId="{8D34FC0A-6FBB-4BE8-8A3A-967EA91E1B65}" type="presParOf" srcId="{7DF7DF04-6B03-4EAC-9C8E-53C6A3FDCD92}" destId="{B0193D53-EEE7-4768-80C2-9B97409340CE}" srcOrd="3" destOrd="0" presId="urn:microsoft.com/office/officeart/2018/5/layout/IconCircleLabelList"/>
    <dgm:cxn modelId="{A160CBB6-BEEE-4805-83E6-15F3ABD6B627}" type="presParOf" srcId="{5F54039B-A091-4272-A26B-5924EE154E38}" destId="{FA7C7ED2-8181-44C2-94F0-D561D9D58A78}" srcOrd="3" destOrd="0" presId="urn:microsoft.com/office/officeart/2018/5/layout/IconCircleLabelList"/>
    <dgm:cxn modelId="{C95FB74D-AE9E-408E-B88D-C42ADA9596EF}" type="presParOf" srcId="{5F54039B-A091-4272-A26B-5924EE154E38}" destId="{42B89121-041E-453C-BA79-E64B3B7A382F}" srcOrd="4" destOrd="0" presId="urn:microsoft.com/office/officeart/2018/5/layout/IconCircleLabelList"/>
    <dgm:cxn modelId="{34BA3027-4F0A-45F0-8BEE-508E4457559F}" type="presParOf" srcId="{42B89121-041E-453C-BA79-E64B3B7A382F}" destId="{1BE0D199-8FD5-4E7A-A547-CB3B7567F614}" srcOrd="0" destOrd="0" presId="urn:microsoft.com/office/officeart/2018/5/layout/IconCircleLabelList"/>
    <dgm:cxn modelId="{4B42D590-4089-45CB-A7D1-445FABAC1A51}" type="presParOf" srcId="{42B89121-041E-453C-BA79-E64B3B7A382F}" destId="{A4F92D99-BE78-44BB-AD2B-15C2277C946E}" srcOrd="1" destOrd="0" presId="urn:microsoft.com/office/officeart/2018/5/layout/IconCircleLabelList"/>
    <dgm:cxn modelId="{2CC22776-B15B-40FC-A1B0-8072833EC5AD}" type="presParOf" srcId="{42B89121-041E-453C-BA79-E64B3B7A382F}" destId="{1461B527-CDF3-45E1-BCFD-882BAA0FA695}" srcOrd="2" destOrd="0" presId="urn:microsoft.com/office/officeart/2018/5/layout/IconCircleLabelList"/>
    <dgm:cxn modelId="{C25F6612-0AC9-4B30-960E-EC7E4A0F9616}" type="presParOf" srcId="{42B89121-041E-453C-BA79-E64B3B7A382F}" destId="{F607F786-03EC-4B27-84D0-F22707B17F0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656AB-0616-4467-A44C-EB7288EED243}"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455999C7-745F-4D9C-BBD4-19E43E8E316C}">
      <dgm:prSet custT="1"/>
      <dgm:spPr/>
      <dgm:t>
        <a:bodyPr/>
        <a:lstStyle/>
        <a:p>
          <a:r>
            <a:rPr lang="de-DE" sz="3000"/>
            <a:t>Implementierung der Funktionen</a:t>
          </a:r>
          <a:endParaRPr lang="en-US" sz="3000"/>
        </a:p>
      </dgm:t>
    </dgm:pt>
    <dgm:pt modelId="{AA6F2F85-7C6F-4203-B6D7-6609B15C15EB}" type="parTrans" cxnId="{C60D755A-A3DE-4A5A-9ECE-4738EDA4CA51}">
      <dgm:prSet/>
      <dgm:spPr/>
      <dgm:t>
        <a:bodyPr/>
        <a:lstStyle/>
        <a:p>
          <a:endParaRPr lang="en-US"/>
        </a:p>
      </dgm:t>
    </dgm:pt>
    <dgm:pt modelId="{58332102-F84B-49BA-8855-7FFD6B57657B}" type="sibTrans" cxnId="{C60D755A-A3DE-4A5A-9ECE-4738EDA4CA51}">
      <dgm:prSet/>
      <dgm:spPr/>
      <dgm:t>
        <a:bodyPr/>
        <a:lstStyle/>
        <a:p>
          <a:endParaRPr lang="en-US"/>
        </a:p>
      </dgm:t>
    </dgm:pt>
    <dgm:pt modelId="{3FDD03AF-245C-43A8-89D5-A5CDBD7251CF}">
      <dgm:prSet custT="1"/>
      <dgm:spPr/>
      <dgm:t>
        <a:bodyPr/>
        <a:lstStyle/>
        <a:p>
          <a:r>
            <a:rPr lang="de-DE" sz="3000"/>
            <a:t>Benutzeroberfläche</a:t>
          </a:r>
          <a:endParaRPr lang="en-US" sz="3000"/>
        </a:p>
      </dgm:t>
    </dgm:pt>
    <dgm:pt modelId="{7F69617C-5832-4D26-978A-C57BEAF61A29}" type="parTrans" cxnId="{ECC5D7E8-1E5E-4562-9CBC-6B0C93B99597}">
      <dgm:prSet/>
      <dgm:spPr/>
      <dgm:t>
        <a:bodyPr/>
        <a:lstStyle/>
        <a:p>
          <a:endParaRPr lang="en-US"/>
        </a:p>
      </dgm:t>
    </dgm:pt>
    <dgm:pt modelId="{19900DBE-D521-4BF4-B08B-0E6885D92523}" type="sibTrans" cxnId="{ECC5D7E8-1E5E-4562-9CBC-6B0C93B99597}">
      <dgm:prSet/>
      <dgm:spPr/>
      <dgm:t>
        <a:bodyPr/>
        <a:lstStyle/>
        <a:p>
          <a:endParaRPr lang="en-US"/>
        </a:p>
      </dgm:t>
    </dgm:pt>
    <dgm:pt modelId="{5AC3BA50-D193-479A-BABB-0252ED736E70}" type="pres">
      <dgm:prSet presAssocID="{71C656AB-0616-4467-A44C-EB7288EED243}" presName="linear" presStyleCnt="0">
        <dgm:presLayoutVars>
          <dgm:animLvl val="lvl"/>
          <dgm:resizeHandles val="exact"/>
        </dgm:presLayoutVars>
      </dgm:prSet>
      <dgm:spPr/>
    </dgm:pt>
    <dgm:pt modelId="{8C98F2AB-49A4-4CD2-B690-11B4D7DA538D}" type="pres">
      <dgm:prSet presAssocID="{455999C7-745F-4D9C-BBD4-19E43E8E316C}" presName="parentText" presStyleLbl="node1" presStyleIdx="0" presStyleCnt="2">
        <dgm:presLayoutVars>
          <dgm:chMax val="0"/>
          <dgm:bulletEnabled val="1"/>
        </dgm:presLayoutVars>
      </dgm:prSet>
      <dgm:spPr/>
    </dgm:pt>
    <dgm:pt modelId="{EA0E8CBE-46BD-4C59-A135-FB09E21713D0}" type="pres">
      <dgm:prSet presAssocID="{58332102-F84B-49BA-8855-7FFD6B57657B}" presName="spacer" presStyleCnt="0"/>
      <dgm:spPr/>
    </dgm:pt>
    <dgm:pt modelId="{9DF76591-B46B-467B-AE34-11AF06B31A46}" type="pres">
      <dgm:prSet presAssocID="{3FDD03AF-245C-43A8-89D5-A5CDBD7251CF}" presName="parentText" presStyleLbl="node1" presStyleIdx="1" presStyleCnt="2">
        <dgm:presLayoutVars>
          <dgm:chMax val="0"/>
          <dgm:bulletEnabled val="1"/>
        </dgm:presLayoutVars>
      </dgm:prSet>
      <dgm:spPr/>
    </dgm:pt>
  </dgm:ptLst>
  <dgm:cxnLst>
    <dgm:cxn modelId="{983DC455-CCCF-475C-85AC-835B1F623AA3}" type="presOf" srcId="{3FDD03AF-245C-43A8-89D5-A5CDBD7251CF}" destId="{9DF76591-B46B-467B-AE34-11AF06B31A46}" srcOrd="0" destOrd="0" presId="urn:microsoft.com/office/officeart/2005/8/layout/vList2"/>
    <dgm:cxn modelId="{C60D755A-A3DE-4A5A-9ECE-4738EDA4CA51}" srcId="{71C656AB-0616-4467-A44C-EB7288EED243}" destId="{455999C7-745F-4D9C-BBD4-19E43E8E316C}" srcOrd="0" destOrd="0" parTransId="{AA6F2F85-7C6F-4203-B6D7-6609B15C15EB}" sibTransId="{58332102-F84B-49BA-8855-7FFD6B57657B}"/>
    <dgm:cxn modelId="{BC864196-F4B2-4535-9C73-7ACEBA79B17D}" type="presOf" srcId="{71C656AB-0616-4467-A44C-EB7288EED243}" destId="{5AC3BA50-D193-479A-BABB-0252ED736E70}" srcOrd="0" destOrd="0" presId="urn:microsoft.com/office/officeart/2005/8/layout/vList2"/>
    <dgm:cxn modelId="{1C2548A4-8910-4E60-AB5F-029BBA349090}" type="presOf" srcId="{455999C7-745F-4D9C-BBD4-19E43E8E316C}" destId="{8C98F2AB-49A4-4CD2-B690-11B4D7DA538D}" srcOrd="0" destOrd="0" presId="urn:microsoft.com/office/officeart/2005/8/layout/vList2"/>
    <dgm:cxn modelId="{ECC5D7E8-1E5E-4562-9CBC-6B0C93B99597}" srcId="{71C656AB-0616-4467-A44C-EB7288EED243}" destId="{3FDD03AF-245C-43A8-89D5-A5CDBD7251CF}" srcOrd="1" destOrd="0" parTransId="{7F69617C-5832-4D26-978A-C57BEAF61A29}" sibTransId="{19900DBE-D521-4BF4-B08B-0E6885D92523}"/>
    <dgm:cxn modelId="{03042C65-BC28-40E7-A615-50A677A229DD}" type="presParOf" srcId="{5AC3BA50-D193-479A-BABB-0252ED736E70}" destId="{8C98F2AB-49A4-4CD2-B690-11B4D7DA538D}" srcOrd="0" destOrd="0" presId="urn:microsoft.com/office/officeart/2005/8/layout/vList2"/>
    <dgm:cxn modelId="{258FC1F2-916B-4B5A-86E6-B8913FCC10A6}" type="presParOf" srcId="{5AC3BA50-D193-479A-BABB-0252ED736E70}" destId="{EA0E8CBE-46BD-4C59-A135-FB09E21713D0}" srcOrd="1" destOrd="0" presId="urn:microsoft.com/office/officeart/2005/8/layout/vList2"/>
    <dgm:cxn modelId="{67AFB812-7B22-47CA-8611-9C5DB253AFFF}" type="presParOf" srcId="{5AC3BA50-D193-479A-BABB-0252ED736E70}" destId="{9DF76591-B46B-467B-AE34-11AF06B31A4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5D0FB6-9005-47A4-8C6E-CCE721D4FC82}" type="doc">
      <dgm:prSet loTypeId="urn:microsoft.com/office/officeart/2005/8/layout/hierarchy3" loCatId="hierarchy" qsTypeId="urn:microsoft.com/office/officeart/2005/8/quickstyle/simple1" qsCatId="simple" csTypeId="urn:microsoft.com/office/officeart/2005/8/colors/colorful3" csCatId="colorful"/>
      <dgm:spPr/>
      <dgm:t>
        <a:bodyPr/>
        <a:lstStyle/>
        <a:p>
          <a:endParaRPr lang="en-US"/>
        </a:p>
      </dgm:t>
    </dgm:pt>
    <dgm:pt modelId="{93AB71F0-D078-401F-AD8E-6D2A706DE4F3}">
      <dgm:prSet custT="1"/>
      <dgm:spPr/>
      <dgm:t>
        <a:bodyPr/>
        <a:lstStyle/>
        <a:p>
          <a:r>
            <a:rPr lang="tr-TR" sz="3000" err="1"/>
            <a:t>Ladezeit</a:t>
          </a:r>
          <a:endParaRPr lang="en-US" sz="3000"/>
        </a:p>
      </dgm:t>
    </dgm:pt>
    <dgm:pt modelId="{017F2E4E-3014-4A65-A4F5-ED4D8E5BCD7B}" type="parTrans" cxnId="{41A1D9E9-0FD8-4402-A515-3A913A8D5CD9}">
      <dgm:prSet/>
      <dgm:spPr/>
      <dgm:t>
        <a:bodyPr/>
        <a:lstStyle/>
        <a:p>
          <a:endParaRPr lang="en-US"/>
        </a:p>
      </dgm:t>
    </dgm:pt>
    <dgm:pt modelId="{8C078F0D-FD8C-4205-9373-BB69C9A3322D}" type="sibTrans" cxnId="{41A1D9E9-0FD8-4402-A515-3A913A8D5CD9}">
      <dgm:prSet/>
      <dgm:spPr/>
      <dgm:t>
        <a:bodyPr/>
        <a:lstStyle/>
        <a:p>
          <a:endParaRPr lang="en-US"/>
        </a:p>
      </dgm:t>
    </dgm:pt>
    <dgm:pt modelId="{B27CC197-BDB2-492E-B8E4-87A109D4EC01}">
      <dgm:prSet custT="1"/>
      <dgm:spPr/>
      <dgm:t>
        <a:bodyPr/>
        <a:lstStyle/>
        <a:p>
          <a:r>
            <a:rPr lang="tr-TR" sz="2700" err="1"/>
            <a:t>Skalierbarkeit</a:t>
          </a:r>
          <a:endParaRPr lang="en-US" sz="2700"/>
        </a:p>
      </dgm:t>
    </dgm:pt>
    <dgm:pt modelId="{41BEB26B-8BC7-47B8-BF2A-BC1BFC8925F9}" type="parTrans" cxnId="{7B2C613C-6166-4CC1-858A-69AAC58668CD}">
      <dgm:prSet/>
      <dgm:spPr/>
      <dgm:t>
        <a:bodyPr/>
        <a:lstStyle/>
        <a:p>
          <a:endParaRPr lang="en-US"/>
        </a:p>
      </dgm:t>
    </dgm:pt>
    <dgm:pt modelId="{6D6D4396-27BC-4C9E-929E-68D8BCD453F5}" type="sibTrans" cxnId="{7B2C613C-6166-4CC1-858A-69AAC58668CD}">
      <dgm:prSet/>
      <dgm:spPr/>
      <dgm:t>
        <a:bodyPr/>
        <a:lstStyle/>
        <a:p>
          <a:endParaRPr lang="en-US"/>
        </a:p>
      </dgm:t>
    </dgm:pt>
    <dgm:pt modelId="{9BA0CC3B-68EA-4064-AAF4-E62CB91518D3}" type="pres">
      <dgm:prSet presAssocID="{955D0FB6-9005-47A4-8C6E-CCE721D4FC82}" presName="diagram" presStyleCnt="0">
        <dgm:presLayoutVars>
          <dgm:chPref val="1"/>
          <dgm:dir/>
          <dgm:animOne val="branch"/>
          <dgm:animLvl val="lvl"/>
          <dgm:resizeHandles/>
        </dgm:presLayoutVars>
      </dgm:prSet>
      <dgm:spPr/>
    </dgm:pt>
    <dgm:pt modelId="{19187D63-0E32-41BD-9C9C-E74984745019}" type="pres">
      <dgm:prSet presAssocID="{93AB71F0-D078-401F-AD8E-6D2A706DE4F3}" presName="root" presStyleCnt="0"/>
      <dgm:spPr/>
    </dgm:pt>
    <dgm:pt modelId="{19AC3DD7-06D2-495F-BD34-3B9A9056636B}" type="pres">
      <dgm:prSet presAssocID="{93AB71F0-D078-401F-AD8E-6D2A706DE4F3}" presName="rootComposite" presStyleCnt="0"/>
      <dgm:spPr/>
    </dgm:pt>
    <dgm:pt modelId="{E1B115F5-DFD4-4616-9B0C-8642C91BE4BF}" type="pres">
      <dgm:prSet presAssocID="{93AB71F0-D078-401F-AD8E-6D2A706DE4F3}" presName="rootText" presStyleLbl="node1" presStyleIdx="0" presStyleCnt="2"/>
      <dgm:spPr/>
    </dgm:pt>
    <dgm:pt modelId="{4A4DBC30-50FF-45BE-971A-E82911416CE1}" type="pres">
      <dgm:prSet presAssocID="{93AB71F0-D078-401F-AD8E-6D2A706DE4F3}" presName="rootConnector" presStyleLbl="node1" presStyleIdx="0" presStyleCnt="2"/>
      <dgm:spPr/>
    </dgm:pt>
    <dgm:pt modelId="{C139DBD1-E0C2-4995-82C2-574DF1EDF6C5}" type="pres">
      <dgm:prSet presAssocID="{93AB71F0-D078-401F-AD8E-6D2A706DE4F3}" presName="childShape" presStyleCnt="0"/>
      <dgm:spPr/>
    </dgm:pt>
    <dgm:pt modelId="{0B74ACAC-0DCB-49F3-A98C-FA4862EB2D24}" type="pres">
      <dgm:prSet presAssocID="{B27CC197-BDB2-492E-B8E4-87A109D4EC01}" presName="root" presStyleCnt="0"/>
      <dgm:spPr/>
    </dgm:pt>
    <dgm:pt modelId="{880546D0-59E2-4FAD-B745-FEF6765B36FE}" type="pres">
      <dgm:prSet presAssocID="{B27CC197-BDB2-492E-B8E4-87A109D4EC01}" presName="rootComposite" presStyleCnt="0"/>
      <dgm:spPr/>
    </dgm:pt>
    <dgm:pt modelId="{F837EFA8-1882-4ABB-9B76-4CDAB160A9A7}" type="pres">
      <dgm:prSet presAssocID="{B27CC197-BDB2-492E-B8E4-87A109D4EC01}" presName="rootText" presStyleLbl="node1" presStyleIdx="1" presStyleCnt="2"/>
      <dgm:spPr/>
    </dgm:pt>
    <dgm:pt modelId="{4A6AD549-66AB-4DC3-8AD1-8548FF5A4E90}" type="pres">
      <dgm:prSet presAssocID="{B27CC197-BDB2-492E-B8E4-87A109D4EC01}" presName="rootConnector" presStyleLbl="node1" presStyleIdx="1" presStyleCnt="2"/>
      <dgm:spPr/>
    </dgm:pt>
    <dgm:pt modelId="{B7FDB693-CB4E-4AA6-8AA2-CC34D6F13646}" type="pres">
      <dgm:prSet presAssocID="{B27CC197-BDB2-492E-B8E4-87A109D4EC01}" presName="childShape" presStyleCnt="0"/>
      <dgm:spPr/>
    </dgm:pt>
  </dgm:ptLst>
  <dgm:cxnLst>
    <dgm:cxn modelId="{B7D63E19-2A3A-4C74-8DCB-67A7AE6061A6}" type="presOf" srcId="{B27CC197-BDB2-492E-B8E4-87A109D4EC01}" destId="{F837EFA8-1882-4ABB-9B76-4CDAB160A9A7}" srcOrd="0" destOrd="0" presId="urn:microsoft.com/office/officeart/2005/8/layout/hierarchy3"/>
    <dgm:cxn modelId="{53836E28-203F-4F48-8C20-78CB25AC5479}" type="presOf" srcId="{93AB71F0-D078-401F-AD8E-6D2A706DE4F3}" destId="{E1B115F5-DFD4-4616-9B0C-8642C91BE4BF}" srcOrd="0" destOrd="0" presId="urn:microsoft.com/office/officeart/2005/8/layout/hierarchy3"/>
    <dgm:cxn modelId="{7B2C613C-6166-4CC1-858A-69AAC58668CD}" srcId="{955D0FB6-9005-47A4-8C6E-CCE721D4FC82}" destId="{B27CC197-BDB2-492E-B8E4-87A109D4EC01}" srcOrd="1" destOrd="0" parTransId="{41BEB26B-8BC7-47B8-BF2A-BC1BFC8925F9}" sibTransId="{6D6D4396-27BC-4C9E-929E-68D8BCD453F5}"/>
    <dgm:cxn modelId="{181CBB5D-9F18-4615-9AC3-C3B96F1D383C}" type="presOf" srcId="{93AB71F0-D078-401F-AD8E-6D2A706DE4F3}" destId="{4A4DBC30-50FF-45BE-971A-E82911416CE1}" srcOrd="1" destOrd="0" presId="urn:microsoft.com/office/officeart/2005/8/layout/hierarchy3"/>
    <dgm:cxn modelId="{814DD0B0-6DAC-4746-A48C-028FEA264E37}" type="presOf" srcId="{955D0FB6-9005-47A4-8C6E-CCE721D4FC82}" destId="{9BA0CC3B-68EA-4064-AAF4-E62CB91518D3}" srcOrd="0" destOrd="0" presId="urn:microsoft.com/office/officeart/2005/8/layout/hierarchy3"/>
    <dgm:cxn modelId="{864B80BB-0D9A-48E2-B9E9-854D80D89E88}" type="presOf" srcId="{B27CC197-BDB2-492E-B8E4-87A109D4EC01}" destId="{4A6AD549-66AB-4DC3-8AD1-8548FF5A4E90}" srcOrd="1" destOrd="0" presId="urn:microsoft.com/office/officeart/2005/8/layout/hierarchy3"/>
    <dgm:cxn modelId="{41A1D9E9-0FD8-4402-A515-3A913A8D5CD9}" srcId="{955D0FB6-9005-47A4-8C6E-CCE721D4FC82}" destId="{93AB71F0-D078-401F-AD8E-6D2A706DE4F3}" srcOrd="0" destOrd="0" parTransId="{017F2E4E-3014-4A65-A4F5-ED4D8E5BCD7B}" sibTransId="{8C078F0D-FD8C-4205-9373-BB69C9A3322D}"/>
    <dgm:cxn modelId="{8C4F138C-91ED-4E4C-B4BA-9400A55B463F}" type="presParOf" srcId="{9BA0CC3B-68EA-4064-AAF4-E62CB91518D3}" destId="{19187D63-0E32-41BD-9C9C-E74984745019}" srcOrd="0" destOrd="0" presId="urn:microsoft.com/office/officeart/2005/8/layout/hierarchy3"/>
    <dgm:cxn modelId="{93551F9B-68AF-474A-AFD0-0A8BB191C990}" type="presParOf" srcId="{19187D63-0E32-41BD-9C9C-E74984745019}" destId="{19AC3DD7-06D2-495F-BD34-3B9A9056636B}" srcOrd="0" destOrd="0" presId="urn:microsoft.com/office/officeart/2005/8/layout/hierarchy3"/>
    <dgm:cxn modelId="{F8AA2443-8F4D-4CC0-8414-5FF9822583E0}" type="presParOf" srcId="{19AC3DD7-06D2-495F-BD34-3B9A9056636B}" destId="{E1B115F5-DFD4-4616-9B0C-8642C91BE4BF}" srcOrd="0" destOrd="0" presId="urn:microsoft.com/office/officeart/2005/8/layout/hierarchy3"/>
    <dgm:cxn modelId="{FDB5AEF1-8C5F-4DF5-A542-33D92804B6CA}" type="presParOf" srcId="{19AC3DD7-06D2-495F-BD34-3B9A9056636B}" destId="{4A4DBC30-50FF-45BE-971A-E82911416CE1}" srcOrd="1" destOrd="0" presId="urn:microsoft.com/office/officeart/2005/8/layout/hierarchy3"/>
    <dgm:cxn modelId="{55A26DD8-0A24-4070-8721-6F21C2F95407}" type="presParOf" srcId="{19187D63-0E32-41BD-9C9C-E74984745019}" destId="{C139DBD1-E0C2-4995-82C2-574DF1EDF6C5}" srcOrd="1" destOrd="0" presId="urn:microsoft.com/office/officeart/2005/8/layout/hierarchy3"/>
    <dgm:cxn modelId="{71C307A9-3BF4-425A-B7F5-44485E41260D}" type="presParOf" srcId="{9BA0CC3B-68EA-4064-AAF4-E62CB91518D3}" destId="{0B74ACAC-0DCB-49F3-A98C-FA4862EB2D24}" srcOrd="1" destOrd="0" presId="urn:microsoft.com/office/officeart/2005/8/layout/hierarchy3"/>
    <dgm:cxn modelId="{8871D4F5-C7DB-4B43-A82C-34F3FFB27575}" type="presParOf" srcId="{0B74ACAC-0DCB-49F3-A98C-FA4862EB2D24}" destId="{880546D0-59E2-4FAD-B745-FEF6765B36FE}" srcOrd="0" destOrd="0" presId="urn:microsoft.com/office/officeart/2005/8/layout/hierarchy3"/>
    <dgm:cxn modelId="{63C1EDD9-2B16-476B-924C-0D2D2E8A073C}" type="presParOf" srcId="{880546D0-59E2-4FAD-B745-FEF6765B36FE}" destId="{F837EFA8-1882-4ABB-9B76-4CDAB160A9A7}" srcOrd="0" destOrd="0" presId="urn:microsoft.com/office/officeart/2005/8/layout/hierarchy3"/>
    <dgm:cxn modelId="{F7A2CF02-C372-4746-8BED-283136C31CD5}" type="presParOf" srcId="{880546D0-59E2-4FAD-B745-FEF6765B36FE}" destId="{4A6AD549-66AB-4DC3-8AD1-8548FF5A4E90}" srcOrd="1" destOrd="0" presId="urn:microsoft.com/office/officeart/2005/8/layout/hierarchy3"/>
    <dgm:cxn modelId="{DADC6206-832A-420A-BF9F-51159F9B95A6}" type="presParOf" srcId="{0B74ACAC-0DCB-49F3-A98C-FA4862EB2D24}" destId="{B7FDB693-CB4E-4AA6-8AA2-CC34D6F13646}"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F5BD12-C4A7-4452-8ABF-9D53767A30B0}"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D03A5DE1-C4D6-42CB-B471-235E0B77D566}">
      <dgm:prSet custT="1"/>
      <dgm:spPr/>
      <dgm:t>
        <a:bodyPr/>
        <a:lstStyle/>
        <a:p>
          <a:r>
            <a:rPr lang="tr-TR" sz="3000" err="1"/>
            <a:t>Navigation</a:t>
          </a:r>
          <a:endParaRPr lang="en-US" sz="3000"/>
        </a:p>
      </dgm:t>
    </dgm:pt>
    <dgm:pt modelId="{A1215151-F53E-41C6-AF7B-E37D7D6DAE93}" type="parTrans" cxnId="{995DBED5-F152-4A3E-84D5-1AC17C1CDE38}">
      <dgm:prSet/>
      <dgm:spPr/>
      <dgm:t>
        <a:bodyPr/>
        <a:lstStyle/>
        <a:p>
          <a:endParaRPr lang="en-US"/>
        </a:p>
      </dgm:t>
    </dgm:pt>
    <dgm:pt modelId="{08B1DB2A-328B-434E-9F75-091898FFD799}" type="sibTrans" cxnId="{995DBED5-F152-4A3E-84D5-1AC17C1CDE38}">
      <dgm:prSet/>
      <dgm:spPr/>
      <dgm:t>
        <a:bodyPr/>
        <a:lstStyle/>
        <a:p>
          <a:endParaRPr lang="en-US"/>
        </a:p>
      </dgm:t>
    </dgm:pt>
    <dgm:pt modelId="{9C866031-BC36-47A6-B22B-AA01D1E86F5D}">
      <dgm:prSet custT="1"/>
      <dgm:spPr/>
      <dgm:t>
        <a:bodyPr/>
        <a:lstStyle/>
        <a:p>
          <a:r>
            <a:rPr lang="tr-TR" sz="3000" err="1"/>
            <a:t>Zugänglichkeit</a:t>
          </a:r>
          <a:endParaRPr lang="en-US" sz="3000"/>
        </a:p>
      </dgm:t>
    </dgm:pt>
    <dgm:pt modelId="{24A8EE0B-8DB2-42FF-9F6F-2BDB6AF39C33}" type="parTrans" cxnId="{DFF072DF-997C-4EDF-8D84-69BDCB7DBE53}">
      <dgm:prSet/>
      <dgm:spPr/>
      <dgm:t>
        <a:bodyPr/>
        <a:lstStyle/>
        <a:p>
          <a:endParaRPr lang="en-US"/>
        </a:p>
      </dgm:t>
    </dgm:pt>
    <dgm:pt modelId="{C98BEB87-2EEA-4AC0-8D32-A4DA2E2895E0}" type="sibTrans" cxnId="{DFF072DF-997C-4EDF-8D84-69BDCB7DBE53}">
      <dgm:prSet/>
      <dgm:spPr/>
      <dgm:t>
        <a:bodyPr/>
        <a:lstStyle/>
        <a:p>
          <a:endParaRPr lang="en-US"/>
        </a:p>
      </dgm:t>
    </dgm:pt>
    <dgm:pt modelId="{10A79530-EC6E-4DCA-BE27-A74287D0D27B}" type="pres">
      <dgm:prSet presAssocID="{60F5BD12-C4A7-4452-8ABF-9D53767A30B0}" presName="linear" presStyleCnt="0">
        <dgm:presLayoutVars>
          <dgm:animLvl val="lvl"/>
          <dgm:resizeHandles val="exact"/>
        </dgm:presLayoutVars>
      </dgm:prSet>
      <dgm:spPr/>
    </dgm:pt>
    <dgm:pt modelId="{CFCFEBB0-5BAE-4F16-84AC-5272F87B2386}" type="pres">
      <dgm:prSet presAssocID="{D03A5DE1-C4D6-42CB-B471-235E0B77D566}" presName="parentText" presStyleLbl="node1" presStyleIdx="0" presStyleCnt="2">
        <dgm:presLayoutVars>
          <dgm:chMax val="0"/>
          <dgm:bulletEnabled val="1"/>
        </dgm:presLayoutVars>
      </dgm:prSet>
      <dgm:spPr/>
    </dgm:pt>
    <dgm:pt modelId="{821A94BA-C1EE-4D05-84B9-8F2B4C097485}" type="pres">
      <dgm:prSet presAssocID="{08B1DB2A-328B-434E-9F75-091898FFD799}" presName="spacer" presStyleCnt="0"/>
      <dgm:spPr/>
    </dgm:pt>
    <dgm:pt modelId="{5A26DB28-DCD3-4965-BD33-DA6CD2445375}" type="pres">
      <dgm:prSet presAssocID="{9C866031-BC36-47A6-B22B-AA01D1E86F5D}" presName="parentText" presStyleLbl="node1" presStyleIdx="1" presStyleCnt="2">
        <dgm:presLayoutVars>
          <dgm:chMax val="0"/>
          <dgm:bulletEnabled val="1"/>
        </dgm:presLayoutVars>
      </dgm:prSet>
      <dgm:spPr/>
    </dgm:pt>
  </dgm:ptLst>
  <dgm:cxnLst>
    <dgm:cxn modelId="{E609F619-63D3-4C7C-B51A-A3E8A0510A6E}" type="presOf" srcId="{9C866031-BC36-47A6-B22B-AA01D1E86F5D}" destId="{5A26DB28-DCD3-4965-BD33-DA6CD2445375}" srcOrd="0" destOrd="0" presId="urn:microsoft.com/office/officeart/2005/8/layout/vList2"/>
    <dgm:cxn modelId="{9655BE35-F0E2-4FBB-9BB5-275DD1CB92E1}" type="presOf" srcId="{D03A5DE1-C4D6-42CB-B471-235E0B77D566}" destId="{CFCFEBB0-5BAE-4F16-84AC-5272F87B2386}" srcOrd="0" destOrd="0" presId="urn:microsoft.com/office/officeart/2005/8/layout/vList2"/>
    <dgm:cxn modelId="{8FE9FD8D-BB82-4CD4-8A09-7A590E33C940}" type="presOf" srcId="{60F5BD12-C4A7-4452-8ABF-9D53767A30B0}" destId="{10A79530-EC6E-4DCA-BE27-A74287D0D27B}" srcOrd="0" destOrd="0" presId="urn:microsoft.com/office/officeart/2005/8/layout/vList2"/>
    <dgm:cxn modelId="{995DBED5-F152-4A3E-84D5-1AC17C1CDE38}" srcId="{60F5BD12-C4A7-4452-8ABF-9D53767A30B0}" destId="{D03A5DE1-C4D6-42CB-B471-235E0B77D566}" srcOrd="0" destOrd="0" parTransId="{A1215151-F53E-41C6-AF7B-E37D7D6DAE93}" sibTransId="{08B1DB2A-328B-434E-9F75-091898FFD799}"/>
    <dgm:cxn modelId="{DFF072DF-997C-4EDF-8D84-69BDCB7DBE53}" srcId="{60F5BD12-C4A7-4452-8ABF-9D53767A30B0}" destId="{9C866031-BC36-47A6-B22B-AA01D1E86F5D}" srcOrd="1" destOrd="0" parTransId="{24A8EE0B-8DB2-42FF-9F6F-2BDB6AF39C33}" sibTransId="{C98BEB87-2EEA-4AC0-8D32-A4DA2E2895E0}"/>
    <dgm:cxn modelId="{34871BDF-DF88-44EA-9C47-EF3605CB57A1}" type="presParOf" srcId="{10A79530-EC6E-4DCA-BE27-A74287D0D27B}" destId="{CFCFEBB0-5BAE-4F16-84AC-5272F87B2386}" srcOrd="0" destOrd="0" presId="urn:microsoft.com/office/officeart/2005/8/layout/vList2"/>
    <dgm:cxn modelId="{3AC504B5-6ED1-4A99-8AE9-4474EA4D0BBA}" type="presParOf" srcId="{10A79530-EC6E-4DCA-BE27-A74287D0D27B}" destId="{821A94BA-C1EE-4D05-84B9-8F2B4C097485}" srcOrd="1" destOrd="0" presId="urn:microsoft.com/office/officeart/2005/8/layout/vList2"/>
    <dgm:cxn modelId="{D13DA047-638F-4B20-8636-D5C043E88F89}" type="presParOf" srcId="{10A79530-EC6E-4DCA-BE27-A74287D0D27B}" destId="{5A26DB28-DCD3-4965-BD33-DA6CD244537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86F2A0-3971-42B9-BA3D-927BE2C82C41}"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7144D700-F8F6-443E-A760-6281D15A0FA8}">
      <dgm:prSet custT="1"/>
      <dgm:spPr/>
      <dgm:t>
        <a:bodyPr/>
        <a:lstStyle/>
        <a:p>
          <a:r>
            <a:rPr lang="tr-TR" sz="3000" err="1"/>
            <a:t>Korrektheit</a:t>
          </a:r>
          <a:r>
            <a:rPr lang="tr-TR" sz="3000"/>
            <a:t> </a:t>
          </a:r>
          <a:r>
            <a:rPr lang="tr-TR" sz="3000" err="1"/>
            <a:t>und</a:t>
          </a:r>
          <a:r>
            <a:rPr lang="tr-TR" sz="3000"/>
            <a:t> </a:t>
          </a:r>
          <a:r>
            <a:rPr lang="tr-TR" sz="3000" err="1"/>
            <a:t>Relevanz</a:t>
          </a:r>
          <a:endParaRPr lang="en-US" sz="3000"/>
        </a:p>
      </dgm:t>
    </dgm:pt>
    <dgm:pt modelId="{D8C0450D-6F57-4AD2-AE01-A9CA98975F63}" type="parTrans" cxnId="{9706AFE3-196F-4F32-98F9-E244917960EA}">
      <dgm:prSet/>
      <dgm:spPr/>
      <dgm:t>
        <a:bodyPr/>
        <a:lstStyle/>
        <a:p>
          <a:endParaRPr lang="en-US"/>
        </a:p>
      </dgm:t>
    </dgm:pt>
    <dgm:pt modelId="{2D140AD2-61AE-4AB1-92FE-63195B4C6D50}" type="sibTrans" cxnId="{9706AFE3-196F-4F32-98F9-E244917960EA}">
      <dgm:prSet/>
      <dgm:spPr/>
      <dgm:t>
        <a:bodyPr/>
        <a:lstStyle/>
        <a:p>
          <a:endParaRPr lang="en-US"/>
        </a:p>
      </dgm:t>
    </dgm:pt>
    <dgm:pt modelId="{03E6FF5E-9A4D-4D24-A1E3-3D9904E16BC2}">
      <dgm:prSet custT="1"/>
      <dgm:spPr/>
      <dgm:t>
        <a:bodyPr/>
        <a:lstStyle/>
        <a:p>
          <a:r>
            <a:rPr lang="tr-TR" sz="3000" err="1"/>
            <a:t>Klarheit</a:t>
          </a:r>
          <a:r>
            <a:rPr lang="tr-TR" sz="3000"/>
            <a:t> </a:t>
          </a:r>
          <a:r>
            <a:rPr lang="tr-TR" sz="3000" err="1"/>
            <a:t>und</a:t>
          </a:r>
          <a:r>
            <a:rPr lang="tr-TR" sz="3000"/>
            <a:t> </a:t>
          </a:r>
          <a:r>
            <a:rPr lang="tr-TR" sz="3000" err="1"/>
            <a:t>Lesbarkeit</a:t>
          </a:r>
          <a:endParaRPr lang="en-US" sz="3000"/>
        </a:p>
      </dgm:t>
    </dgm:pt>
    <dgm:pt modelId="{D51F10A8-E212-4697-8B72-57AB0D8E208A}" type="parTrans" cxnId="{BF29C8A9-BF8A-47A0-9B3B-33C58641EF28}">
      <dgm:prSet/>
      <dgm:spPr/>
      <dgm:t>
        <a:bodyPr/>
        <a:lstStyle/>
        <a:p>
          <a:endParaRPr lang="en-US"/>
        </a:p>
      </dgm:t>
    </dgm:pt>
    <dgm:pt modelId="{D166A268-885B-4F13-84CC-947409181440}" type="sibTrans" cxnId="{BF29C8A9-BF8A-47A0-9B3B-33C58641EF28}">
      <dgm:prSet/>
      <dgm:spPr/>
      <dgm:t>
        <a:bodyPr/>
        <a:lstStyle/>
        <a:p>
          <a:endParaRPr lang="en-US"/>
        </a:p>
      </dgm:t>
    </dgm:pt>
    <dgm:pt modelId="{CE7988AF-B0CB-48EA-85B2-8BBD85ED7E0A}" type="pres">
      <dgm:prSet presAssocID="{1A86F2A0-3971-42B9-BA3D-927BE2C82C41}" presName="linear" presStyleCnt="0">
        <dgm:presLayoutVars>
          <dgm:animLvl val="lvl"/>
          <dgm:resizeHandles val="exact"/>
        </dgm:presLayoutVars>
      </dgm:prSet>
      <dgm:spPr/>
    </dgm:pt>
    <dgm:pt modelId="{C6257CE7-0946-4B7F-9F21-40CFFA44D031}" type="pres">
      <dgm:prSet presAssocID="{7144D700-F8F6-443E-A760-6281D15A0FA8}" presName="parentText" presStyleLbl="node1" presStyleIdx="0" presStyleCnt="2">
        <dgm:presLayoutVars>
          <dgm:chMax val="0"/>
          <dgm:bulletEnabled val="1"/>
        </dgm:presLayoutVars>
      </dgm:prSet>
      <dgm:spPr/>
    </dgm:pt>
    <dgm:pt modelId="{C16BD817-9ECA-496F-AB1D-055AAB8D894C}" type="pres">
      <dgm:prSet presAssocID="{2D140AD2-61AE-4AB1-92FE-63195B4C6D50}" presName="spacer" presStyleCnt="0"/>
      <dgm:spPr/>
    </dgm:pt>
    <dgm:pt modelId="{50954F5C-0563-4118-A0B1-8126C4EDA352}" type="pres">
      <dgm:prSet presAssocID="{03E6FF5E-9A4D-4D24-A1E3-3D9904E16BC2}" presName="parentText" presStyleLbl="node1" presStyleIdx="1" presStyleCnt="2">
        <dgm:presLayoutVars>
          <dgm:chMax val="0"/>
          <dgm:bulletEnabled val="1"/>
        </dgm:presLayoutVars>
      </dgm:prSet>
      <dgm:spPr/>
    </dgm:pt>
  </dgm:ptLst>
  <dgm:cxnLst>
    <dgm:cxn modelId="{2F5CA561-605C-409E-ACE5-89672DBBE1D8}" type="presOf" srcId="{7144D700-F8F6-443E-A760-6281D15A0FA8}" destId="{C6257CE7-0946-4B7F-9F21-40CFFA44D031}" srcOrd="0" destOrd="0" presId="urn:microsoft.com/office/officeart/2005/8/layout/vList2"/>
    <dgm:cxn modelId="{0B743574-C1A2-44DE-93DF-72C4B72C92F9}" type="presOf" srcId="{1A86F2A0-3971-42B9-BA3D-927BE2C82C41}" destId="{CE7988AF-B0CB-48EA-85B2-8BBD85ED7E0A}" srcOrd="0" destOrd="0" presId="urn:microsoft.com/office/officeart/2005/8/layout/vList2"/>
    <dgm:cxn modelId="{60B3278B-7181-4055-95D9-C842988B62C4}" type="presOf" srcId="{03E6FF5E-9A4D-4D24-A1E3-3D9904E16BC2}" destId="{50954F5C-0563-4118-A0B1-8126C4EDA352}" srcOrd="0" destOrd="0" presId="urn:microsoft.com/office/officeart/2005/8/layout/vList2"/>
    <dgm:cxn modelId="{BF29C8A9-BF8A-47A0-9B3B-33C58641EF28}" srcId="{1A86F2A0-3971-42B9-BA3D-927BE2C82C41}" destId="{03E6FF5E-9A4D-4D24-A1E3-3D9904E16BC2}" srcOrd="1" destOrd="0" parTransId="{D51F10A8-E212-4697-8B72-57AB0D8E208A}" sibTransId="{D166A268-885B-4F13-84CC-947409181440}"/>
    <dgm:cxn modelId="{9706AFE3-196F-4F32-98F9-E244917960EA}" srcId="{1A86F2A0-3971-42B9-BA3D-927BE2C82C41}" destId="{7144D700-F8F6-443E-A760-6281D15A0FA8}" srcOrd="0" destOrd="0" parTransId="{D8C0450D-6F57-4AD2-AE01-A9CA98975F63}" sibTransId="{2D140AD2-61AE-4AB1-92FE-63195B4C6D50}"/>
    <dgm:cxn modelId="{B8E144EB-84F6-4D41-98CE-B7FF14311A4F}" type="presParOf" srcId="{CE7988AF-B0CB-48EA-85B2-8BBD85ED7E0A}" destId="{C6257CE7-0946-4B7F-9F21-40CFFA44D031}" srcOrd="0" destOrd="0" presId="urn:microsoft.com/office/officeart/2005/8/layout/vList2"/>
    <dgm:cxn modelId="{B1FE9E37-4070-4D61-9DC9-BDAF3ECD4B29}" type="presParOf" srcId="{CE7988AF-B0CB-48EA-85B2-8BBD85ED7E0A}" destId="{C16BD817-9ECA-496F-AB1D-055AAB8D894C}" srcOrd="1" destOrd="0" presId="urn:microsoft.com/office/officeart/2005/8/layout/vList2"/>
    <dgm:cxn modelId="{1EECABC3-8E2E-444D-912B-BF451F42C04B}" type="presParOf" srcId="{CE7988AF-B0CB-48EA-85B2-8BBD85ED7E0A}" destId="{50954F5C-0563-4118-A0B1-8126C4EDA35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4C76AC-4F48-4C9B-9ECF-9A1504CA3EDA}"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CFD2D4A8-CCA0-46D1-B3AF-B272F28EB4DA}">
      <dgm:prSet custT="1"/>
      <dgm:spPr/>
      <dgm:t>
        <a:bodyPr/>
        <a:lstStyle/>
        <a:p>
          <a:r>
            <a:rPr lang="tr-TR" sz="3000" err="1"/>
            <a:t>Schutz</a:t>
          </a:r>
          <a:r>
            <a:rPr lang="tr-TR" sz="3000"/>
            <a:t> der </a:t>
          </a:r>
          <a:r>
            <a:rPr lang="tr-TR" sz="3000" err="1"/>
            <a:t>Daten</a:t>
          </a:r>
          <a:endParaRPr lang="en-US" sz="3000"/>
        </a:p>
      </dgm:t>
    </dgm:pt>
    <dgm:pt modelId="{53D662B4-697C-4EE9-902E-8CB98342ECBD}" type="parTrans" cxnId="{07E1DAFA-0086-4865-96F7-1312948EED59}">
      <dgm:prSet/>
      <dgm:spPr/>
      <dgm:t>
        <a:bodyPr/>
        <a:lstStyle/>
        <a:p>
          <a:endParaRPr lang="en-US"/>
        </a:p>
      </dgm:t>
    </dgm:pt>
    <dgm:pt modelId="{A78C138F-F184-44F4-8D41-9EF0E0811C07}" type="sibTrans" cxnId="{07E1DAFA-0086-4865-96F7-1312948EED59}">
      <dgm:prSet/>
      <dgm:spPr/>
      <dgm:t>
        <a:bodyPr/>
        <a:lstStyle/>
        <a:p>
          <a:endParaRPr lang="en-US"/>
        </a:p>
      </dgm:t>
    </dgm:pt>
    <dgm:pt modelId="{0EB87519-76E3-43B2-B06F-0EC0F3197982}">
      <dgm:prSet custT="1"/>
      <dgm:spPr/>
      <dgm:t>
        <a:bodyPr/>
        <a:lstStyle/>
        <a:p>
          <a:r>
            <a:rPr lang="tr-TR" sz="3000" err="1"/>
            <a:t>Schwachstellentests</a:t>
          </a:r>
          <a:endParaRPr lang="en-US" sz="3000"/>
        </a:p>
      </dgm:t>
    </dgm:pt>
    <dgm:pt modelId="{A24EF63A-C59F-4FFB-9991-6ADDBBE32554}" type="parTrans" cxnId="{8D216616-A0BC-47F7-AFDD-C2C093F8D96B}">
      <dgm:prSet/>
      <dgm:spPr/>
      <dgm:t>
        <a:bodyPr/>
        <a:lstStyle/>
        <a:p>
          <a:endParaRPr lang="en-US"/>
        </a:p>
      </dgm:t>
    </dgm:pt>
    <dgm:pt modelId="{4B9CD00A-86F1-422F-A9DC-66AF45139130}" type="sibTrans" cxnId="{8D216616-A0BC-47F7-AFDD-C2C093F8D96B}">
      <dgm:prSet/>
      <dgm:spPr/>
      <dgm:t>
        <a:bodyPr/>
        <a:lstStyle/>
        <a:p>
          <a:endParaRPr lang="en-US"/>
        </a:p>
      </dgm:t>
    </dgm:pt>
    <dgm:pt modelId="{C077D803-4E94-46FF-A2F0-B588A1DFC698}" type="pres">
      <dgm:prSet presAssocID="{6E4C76AC-4F48-4C9B-9ECF-9A1504CA3EDA}" presName="linear" presStyleCnt="0">
        <dgm:presLayoutVars>
          <dgm:animLvl val="lvl"/>
          <dgm:resizeHandles val="exact"/>
        </dgm:presLayoutVars>
      </dgm:prSet>
      <dgm:spPr/>
    </dgm:pt>
    <dgm:pt modelId="{393C09E9-F2F2-41BE-9A49-697728B0191B}" type="pres">
      <dgm:prSet presAssocID="{CFD2D4A8-CCA0-46D1-B3AF-B272F28EB4DA}" presName="parentText" presStyleLbl="node1" presStyleIdx="0" presStyleCnt="2">
        <dgm:presLayoutVars>
          <dgm:chMax val="0"/>
          <dgm:bulletEnabled val="1"/>
        </dgm:presLayoutVars>
      </dgm:prSet>
      <dgm:spPr/>
    </dgm:pt>
    <dgm:pt modelId="{5FF505CD-B7F4-4309-81D0-58266A362806}" type="pres">
      <dgm:prSet presAssocID="{A78C138F-F184-44F4-8D41-9EF0E0811C07}" presName="spacer" presStyleCnt="0"/>
      <dgm:spPr/>
    </dgm:pt>
    <dgm:pt modelId="{946CCCBB-16EE-4324-93F6-C9A20AAA1F99}" type="pres">
      <dgm:prSet presAssocID="{0EB87519-76E3-43B2-B06F-0EC0F3197982}" presName="parentText" presStyleLbl="node1" presStyleIdx="1" presStyleCnt="2">
        <dgm:presLayoutVars>
          <dgm:chMax val="0"/>
          <dgm:bulletEnabled val="1"/>
        </dgm:presLayoutVars>
      </dgm:prSet>
      <dgm:spPr/>
    </dgm:pt>
  </dgm:ptLst>
  <dgm:cxnLst>
    <dgm:cxn modelId="{8D216616-A0BC-47F7-AFDD-C2C093F8D96B}" srcId="{6E4C76AC-4F48-4C9B-9ECF-9A1504CA3EDA}" destId="{0EB87519-76E3-43B2-B06F-0EC0F3197982}" srcOrd="1" destOrd="0" parTransId="{A24EF63A-C59F-4FFB-9991-6ADDBBE32554}" sibTransId="{4B9CD00A-86F1-422F-A9DC-66AF45139130}"/>
    <dgm:cxn modelId="{41BCB27B-26D5-4488-805F-0F1236AAF049}" type="presOf" srcId="{CFD2D4A8-CCA0-46D1-B3AF-B272F28EB4DA}" destId="{393C09E9-F2F2-41BE-9A49-697728B0191B}" srcOrd="0" destOrd="0" presId="urn:microsoft.com/office/officeart/2005/8/layout/vList2"/>
    <dgm:cxn modelId="{447671DA-C9AC-460D-8CF2-EAAF26FC0682}" type="presOf" srcId="{6E4C76AC-4F48-4C9B-9ECF-9A1504CA3EDA}" destId="{C077D803-4E94-46FF-A2F0-B588A1DFC698}" srcOrd="0" destOrd="0" presId="urn:microsoft.com/office/officeart/2005/8/layout/vList2"/>
    <dgm:cxn modelId="{9A19F2EE-03C1-4B17-938B-3571B3C46BEA}" type="presOf" srcId="{0EB87519-76E3-43B2-B06F-0EC0F3197982}" destId="{946CCCBB-16EE-4324-93F6-C9A20AAA1F99}" srcOrd="0" destOrd="0" presId="urn:microsoft.com/office/officeart/2005/8/layout/vList2"/>
    <dgm:cxn modelId="{07E1DAFA-0086-4865-96F7-1312948EED59}" srcId="{6E4C76AC-4F48-4C9B-9ECF-9A1504CA3EDA}" destId="{CFD2D4A8-CCA0-46D1-B3AF-B272F28EB4DA}" srcOrd="0" destOrd="0" parTransId="{53D662B4-697C-4EE9-902E-8CB98342ECBD}" sibTransId="{A78C138F-F184-44F4-8D41-9EF0E0811C07}"/>
    <dgm:cxn modelId="{AA6036D4-92D9-4CE5-BC83-B1B69F8238FC}" type="presParOf" srcId="{C077D803-4E94-46FF-A2F0-B588A1DFC698}" destId="{393C09E9-F2F2-41BE-9A49-697728B0191B}" srcOrd="0" destOrd="0" presId="urn:microsoft.com/office/officeart/2005/8/layout/vList2"/>
    <dgm:cxn modelId="{33A78FF4-DE41-45B4-ACD5-4EAA6DAF6D8D}" type="presParOf" srcId="{C077D803-4E94-46FF-A2F0-B588A1DFC698}" destId="{5FF505CD-B7F4-4309-81D0-58266A362806}" srcOrd="1" destOrd="0" presId="urn:microsoft.com/office/officeart/2005/8/layout/vList2"/>
    <dgm:cxn modelId="{59E713C1-E05F-4549-8B1A-818795FA09B0}" type="presParOf" srcId="{C077D803-4E94-46FF-A2F0-B588A1DFC698}" destId="{946CCCBB-16EE-4324-93F6-C9A20AAA1F9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B436CE-E4C0-45E9-A793-C3CE656158EE}"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A319817D-3E8F-4A79-A7C6-39355330B5F4}">
      <dgm:prSet custT="1"/>
      <dgm:spPr/>
      <dgm:t>
        <a:bodyPr/>
        <a:lstStyle/>
        <a:p>
          <a:r>
            <a:rPr lang="tr-TR" sz="3000" err="1"/>
            <a:t>Rechtliche</a:t>
          </a:r>
          <a:r>
            <a:rPr lang="tr-TR" sz="3000"/>
            <a:t> </a:t>
          </a:r>
          <a:r>
            <a:rPr lang="tr-TR" sz="3000" err="1"/>
            <a:t>Anforderungen</a:t>
          </a:r>
          <a:endParaRPr lang="en-US" sz="3000"/>
        </a:p>
      </dgm:t>
    </dgm:pt>
    <dgm:pt modelId="{1BD35D01-F2BC-4117-8DCC-3C025AC2F1C3}" type="parTrans" cxnId="{A8F5645E-8316-4F8F-A109-49336983B3FE}">
      <dgm:prSet/>
      <dgm:spPr/>
      <dgm:t>
        <a:bodyPr/>
        <a:lstStyle/>
        <a:p>
          <a:endParaRPr lang="en-US"/>
        </a:p>
      </dgm:t>
    </dgm:pt>
    <dgm:pt modelId="{60CC25B2-29DB-4EB8-A0F1-5EA27B8350A3}" type="sibTrans" cxnId="{A8F5645E-8316-4F8F-A109-49336983B3FE}">
      <dgm:prSet/>
      <dgm:spPr/>
      <dgm:t>
        <a:bodyPr/>
        <a:lstStyle/>
        <a:p>
          <a:endParaRPr lang="en-US"/>
        </a:p>
      </dgm:t>
    </dgm:pt>
    <dgm:pt modelId="{9FE9BC72-27CE-4D1F-A365-007880D13EEC}">
      <dgm:prSet custT="1"/>
      <dgm:spPr/>
      <dgm:t>
        <a:bodyPr/>
        <a:lstStyle/>
        <a:p>
          <a:r>
            <a:rPr lang="tr-TR" sz="3000" err="1"/>
            <a:t>Branchenstandards</a:t>
          </a:r>
          <a:endParaRPr lang="en-US" sz="3000"/>
        </a:p>
      </dgm:t>
    </dgm:pt>
    <dgm:pt modelId="{0745D1B6-E59D-4CCC-89E1-CB1B8AB684C7}" type="parTrans" cxnId="{F480E6FD-3D12-48FE-A649-3E949BA9D902}">
      <dgm:prSet/>
      <dgm:spPr/>
      <dgm:t>
        <a:bodyPr/>
        <a:lstStyle/>
        <a:p>
          <a:endParaRPr lang="en-US"/>
        </a:p>
      </dgm:t>
    </dgm:pt>
    <dgm:pt modelId="{1082E1E7-7DE8-4228-BF90-BD2AF52F3D2C}" type="sibTrans" cxnId="{F480E6FD-3D12-48FE-A649-3E949BA9D902}">
      <dgm:prSet/>
      <dgm:spPr/>
      <dgm:t>
        <a:bodyPr/>
        <a:lstStyle/>
        <a:p>
          <a:endParaRPr lang="en-US"/>
        </a:p>
      </dgm:t>
    </dgm:pt>
    <dgm:pt modelId="{CDE2F5F8-BB90-411F-B725-151CE655EE61}" type="pres">
      <dgm:prSet presAssocID="{D6B436CE-E4C0-45E9-A793-C3CE656158EE}" presName="linear" presStyleCnt="0">
        <dgm:presLayoutVars>
          <dgm:animLvl val="lvl"/>
          <dgm:resizeHandles val="exact"/>
        </dgm:presLayoutVars>
      </dgm:prSet>
      <dgm:spPr/>
    </dgm:pt>
    <dgm:pt modelId="{2DFB6959-9799-4772-B731-A87AC47B3D94}" type="pres">
      <dgm:prSet presAssocID="{A319817D-3E8F-4A79-A7C6-39355330B5F4}" presName="parentText" presStyleLbl="node1" presStyleIdx="0" presStyleCnt="2">
        <dgm:presLayoutVars>
          <dgm:chMax val="0"/>
          <dgm:bulletEnabled val="1"/>
        </dgm:presLayoutVars>
      </dgm:prSet>
      <dgm:spPr/>
    </dgm:pt>
    <dgm:pt modelId="{A6CED5C1-3F98-49FD-9963-1B78F46B7635}" type="pres">
      <dgm:prSet presAssocID="{60CC25B2-29DB-4EB8-A0F1-5EA27B8350A3}" presName="spacer" presStyleCnt="0"/>
      <dgm:spPr/>
    </dgm:pt>
    <dgm:pt modelId="{E4C44057-5DCC-447C-9A6C-C171975BF85E}" type="pres">
      <dgm:prSet presAssocID="{9FE9BC72-27CE-4D1F-A365-007880D13EEC}" presName="parentText" presStyleLbl="node1" presStyleIdx="1" presStyleCnt="2">
        <dgm:presLayoutVars>
          <dgm:chMax val="0"/>
          <dgm:bulletEnabled val="1"/>
        </dgm:presLayoutVars>
      </dgm:prSet>
      <dgm:spPr/>
    </dgm:pt>
  </dgm:ptLst>
  <dgm:cxnLst>
    <dgm:cxn modelId="{96B4F25B-6EB9-4AC4-B2CC-8D104E52E783}" type="presOf" srcId="{A319817D-3E8F-4A79-A7C6-39355330B5F4}" destId="{2DFB6959-9799-4772-B731-A87AC47B3D94}" srcOrd="0" destOrd="0" presId="urn:microsoft.com/office/officeart/2005/8/layout/vList2"/>
    <dgm:cxn modelId="{A8F5645E-8316-4F8F-A109-49336983B3FE}" srcId="{D6B436CE-E4C0-45E9-A793-C3CE656158EE}" destId="{A319817D-3E8F-4A79-A7C6-39355330B5F4}" srcOrd="0" destOrd="0" parTransId="{1BD35D01-F2BC-4117-8DCC-3C025AC2F1C3}" sibTransId="{60CC25B2-29DB-4EB8-A0F1-5EA27B8350A3}"/>
    <dgm:cxn modelId="{AD4872CC-0B95-4305-ACEA-42B55E3F73F6}" type="presOf" srcId="{9FE9BC72-27CE-4D1F-A365-007880D13EEC}" destId="{E4C44057-5DCC-447C-9A6C-C171975BF85E}" srcOrd="0" destOrd="0" presId="urn:microsoft.com/office/officeart/2005/8/layout/vList2"/>
    <dgm:cxn modelId="{44B1D6CE-4C47-4B87-8069-B16893842E6A}" type="presOf" srcId="{D6B436CE-E4C0-45E9-A793-C3CE656158EE}" destId="{CDE2F5F8-BB90-411F-B725-151CE655EE61}" srcOrd="0" destOrd="0" presId="urn:microsoft.com/office/officeart/2005/8/layout/vList2"/>
    <dgm:cxn modelId="{F480E6FD-3D12-48FE-A649-3E949BA9D902}" srcId="{D6B436CE-E4C0-45E9-A793-C3CE656158EE}" destId="{9FE9BC72-27CE-4D1F-A365-007880D13EEC}" srcOrd="1" destOrd="0" parTransId="{0745D1B6-E59D-4CCC-89E1-CB1B8AB684C7}" sibTransId="{1082E1E7-7DE8-4228-BF90-BD2AF52F3D2C}"/>
    <dgm:cxn modelId="{CAD0E2D3-BC66-4FBC-B2CB-ED1EC9A2780E}" type="presParOf" srcId="{CDE2F5F8-BB90-411F-B725-151CE655EE61}" destId="{2DFB6959-9799-4772-B731-A87AC47B3D94}" srcOrd="0" destOrd="0" presId="urn:microsoft.com/office/officeart/2005/8/layout/vList2"/>
    <dgm:cxn modelId="{41DA8910-D6FA-4328-82C3-9CC2A7FBC6B4}" type="presParOf" srcId="{CDE2F5F8-BB90-411F-B725-151CE655EE61}" destId="{A6CED5C1-3F98-49FD-9963-1B78F46B7635}" srcOrd="1" destOrd="0" presId="urn:microsoft.com/office/officeart/2005/8/layout/vList2"/>
    <dgm:cxn modelId="{9ED8F1D4-B369-48DA-ACD8-CC8DC67D70CE}" type="presParOf" srcId="{CDE2F5F8-BB90-411F-B725-151CE655EE61}" destId="{E4C44057-5DCC-447C-9A6C-C171975BF85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C0E652-6A26-4C4C-A2A8-723911A5337B}"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E6A0BD3A-7A43-434D-9076-E371809D57C3}">
      <dgm:prSet custT="1"/>
      <dgm:spPr/>
      <dgm:t>
        <a:bodyPr/>
        <a:lstStyle/>
        <a:p>
          <a:r>
            <a:rPr lang="tr-TR" sz="3000"/>
            <a:t>URL-</a:t>
          </a:r>
          <a:r>
            <a:rPr lang="tr-TR" sz="3000" err="1"/>
            <a:t>Struktur</a:t>
          </a:r>
          <a:endParaRPr lang="en-US" sz="3000"/>
        </a:p>
      </dgm:t>
    </dgm:pt>
    <dgm:pt modelId="{FE603DF7-850C-44CC-99D5-78E75D9EAC8E}" type="parTrans" cxnId="{9F1FD98D-CD05-416F-AC72-761A2D3B35C8}">
      <dgm:prSet/>
      <dgm:spPr/>
      <dgm:t>
        <a:bodyPr/>
        <a:lstStyle/>
        <a:p>
          <a:endParaRPr lang="en-US"/>
        </a:p>
      </dgm:t>
    </dgm:pt>
    <dgm:pt modelId="{F97DE243-2CDC-4DA5-AE06-C451D72F9EB9}" type="sibTrans" cxnId="{9F1FD98D-CD05-416F-AC72-761A2D3B35C8}">
      <dgm:prSet/>
      <dgm:spPr/>
      <dgm:t>
        <a:bodyPr/>
        <a:lstStyle/>
        <a:p>
          <a:endParaRPr lang="en-US"/>
        </a:p>
      </dgm:t>
    </dgm:pt>
    <dgm:pt modelId="{720B21C1-5566-44D9-98A6-29CF43D67E4F}">
      <dgm:prSet custT="1"/>
      <dgm:spPr/>
      <dgm:t>
        <a:bodyPr/>
        <a:lstStyle/>
        <a:p>
          <a:r>
            <a:rPr lang="tr-TR" sz="3000" err="1"/>
            <a:t>Schlüsselwörter</a:t>
          </a:r>
          <a:r>
            <a:rPr lang="tr-TR" sz="3000"/>
            <a:t> </a:t>
          </a:r>
          <a:r>
            <a:rPr lang="tr-TR" sz="3000" err="1"/>
            <a:t>und</a:t>
          </a:r>
          <a:r>
            <a:rPr lang="tr-TR" sz="3000"/>
            <a:t> Meta-</a:t>
          </a:r>
          <a:r>
            <a:rPr lang="tr-TR" sz="3000" err="1"/>
            <a:t>Tags</a:t>
          </a:r>
          <a:endParaRPr lang="en-US" sz="3000"/>
        </a:p>
      </dgm:t>
    </dgm:pt>
    <dgm:pt modelId="{B19A4078-0884-4163-846E-FE75E05FB0A5}" type="parTrans" cxnId="{383C7251-EA87-4282-A625-0628AEA82A68}">
      <dgm:prSet/>
      <dgm:spPr/>
      <dgm:t>
        <a:bodyPr/>
        <a:lstStyle/>
        <a:p>
          <a:endParaRPr lang="en-US"/>
        </a:p>
      </dgm:t>
    </dgm:pt>
    <dgm:pt modelId="{AA3DD881-8EF0-4CD7-8876-C6BEC050392B}" type="sibTrans" cxnId="{383C7251-EA87-4282-A625-0628AEA82A68}">
      <dgm:prSet/>
      <dgm:spPr/>
      <dgm:t>
        <a:bodyPr/>
        <a:lstStyle/>
        <a:p>
          <a:endParaRPr lang="en-US"/>
        </a:p>
      </dgm:t>
    </dgm:pt>
    <dgm:pt modelId="{36695E38-55F8-405A-8F52-904B2438B9DC}" type="pres">
      <dgm:prSet presAssocID="{38C0E652-6A26-4C4C-A2A8-723911A5337B}" presName="linear" presStyleCnt="0">
        <dgm:presLayoutVars>
          <dgm:animLvl val="lvl"/>
          <dgm:resizeHandles val="exact"/>
        </dgm:presLayoutVars>
      </dgm:prSet>
      <dgm:spPr/>
    </dgm:pt>
    <dgm:pt modelId="{F9F8ED8D-191E-4DCC-92BE-E508DB12FC70}" type="pres">
      <dgm:prSet presAssocID="{E6A0BD3A-7A43-434D-9076-E371809D57C3}" presName="parentText" presStyleLbl="node1" presStyleIdx="0" presStyleCnt="2">
        <dgm:presLayoutVars>
          <dgm:chMax val="0"/>
          <dgm:bulletEnabled val="1"/>
        </dgm:presLayoutVars>
      </dgm:prSet>
      <dgm:spPr/>
    </dgm:pt>
    <dgm:pt modelId="{43698B4F-9FCD-4E6F-AB68-778777077764}" type="pres">
      <dgm:prSet presAssocID="{F97DE243-2CDC-4DA5-AE06-C451D72F9EB9}" presName="spacer" presStyleCnt="0"/>
      <dgm:spPr/>
    </dgm:pt>
    <dgm:pt modelId="{75881338-7FC3-4170-97D0-5CC51D1E5ED6}" type="pres">
      <dgm:prSet presAssocID="{720B21C1-5566-44D9-98A6-29CF43D67E4F}" presName="parentText" presStyleLbl="node1" presStyleIdx="1" presStyleCnt="2">
        <dgm:presLayoutVars>
          <dgm:chMax val="0"/>
          <dgm:bulletEnabled val="1"/>
        </dgm:presLayoutVars>
      </dgm:prSet>
      <dgm:spPr/>
    </dgm:pt>
  </dgm:ptLst>
  <dgm:cxnLst>
    <dgm:cxn modelId="{8C91CB13-8DD7-4587-97CC-652CAD1FF708}" type="presOf" srcId="{38C0E652-6A26-4C4C-A2A8-723911A5337B}" destId="{36695E38-55F8-405A-8F52-904B2438B9DC}" srcOrd="0" destOrd="0" presId="urn:microsoft.com/office/officeart/2005/8/layout/vList2"/>
    <dgm:cxn modelId="{54135D64-AC04-48DE-B1D7-47F3EF220009}" type="presOf" srcId="{720B21C1-5566-44D9-98A6-29CF43D67E4F}" destId="{75881338-7FC3-4170-97D0-5CC51D1E5ED6}" srcOrd="0" destOrd="0" presId="urn:microsoft.com/office/officeart/2005/8/layout/vList2"/>
    <dgm:cxn modelId="{383C7251-EA87-4282-A625-0628AEA82A68}" srcId="{38C0E652-6A26-4C4C-A2A8-723911A5337B}" destId="{720B21C1-5566-44D9-98A6-29CF43D67E4F}" srcOrd="1" destOrd="0" parTransId="{B19A4078-0884-4163-846E-FE75E05FB0A5}" sibTransId="{AA3DD881-8EF0-4CD7-8876-C6BEC050392B}"/>
    <dgm:cxn modelId="{9F1FD98D-CD05-416F-AC72-761A2D3B35C8}" srcId="{38C0E652-6A26-4C4C-A2A8-723911A5337B}" destId="{E6A0BD3A-7A43-434D-9076-E371809D57C3}" srcOrd="0" destOrd="0" parTransId="{FE603DF7-850C-44CC-99D5-78E75D9EAC8E}" sibTransId="{F97DE243-2CDC-4DA5-AE06-C451D72F9EB9}"/>
    <dgm:cxn modelId="{236013FC-71B2-400A-9025-361B9466A535}" type="presOf" srcId="{E6A0BD3A-7A43-434D-9076-E371809D57C3}" destId="{F9F8ED8D-191E-4DCC-92BE-E508DB12FC70}" srcOrd="0" destOrd="0" presId="urn:microsoft.com/office/officeart/2005/8/layout/vList2"/>
    <dgm:cxn modelId="{19151DBA-7274-4E85-AFC1-DCD14B805878}" type="presParOf" srcId="{36695E38-55F8-405A-8F52-904B2438B9DC}" destId="{F9F8ED8D-191E-4DCC-92BE-E508DB12FC70}" srcOrd="0" destOrd="0" presId="urn:microsoft.com/office/officeart/2005/8/layout/vList2"/>
    <dgm:cxn modelId="{352B1E59-EC28-48D8-B4F4-73A695F07134}" type="presParOf" srcId="{36695E38-55F8-405A-8F52-904B2438B9DC}" destId="{43698B4F-9FCD-4E6F-AB68-778777077764}" srcOrd="1" destOrd="0" presId="urn:microsoft.com/office/officeart/2005/8/layout/vList2"/>
    <dgm:cxn modelId="{8650EBDB-4709-4C95-ABF9-B436238E069B}" type="presParOf" srcId="{36695E38-55F8-405A-8F52-904B2438B9DC}" destId="{75881338-7FC3-4170-97D0-5CC51D1E5ED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1077FD-2BE5-43FC-BADE-C32DF1CBC5CC}"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FD2BF66E-BFEB-47CE-A4EB-1CC294E1A031}">
      <dgm:prSet custT="1"/>
      <dgm:spPr/>
      <dgm:t>
        <a:bodyPr/>
        <a:lstStyle/>
        <a:p>
          <a:r>
            <a:rPr lang="tr-TR" sz="3000" err="1"/>
            <a:t>Technische</a:t>
          </a:r>
          <a:r>
            <a:rPr lang="tr-TR" sz="3000"/>
            <a:t> </a:t>
          </a:r>
          <a:r>
            <a:rPr lang="tr-TR" sz="3000" err="1"/>
            <a:t>Dokumentation</a:t>
          </a:r>
          <a:endParaRPr lang="en-US" sz="3000"/>
        </a:p>
      </dgm:t>
    </dgm:pt>
    <dgm:pt modelId="{97E6704E-76C8-478E-8F46-70696F73ADE7}" type="parTrans" cxnId="{03AF4CBC-A0E0-44D4-B345-8139D9D1A85C}">
      <dgm:prSet/>
      <dgm:spPr/>
      <dgm:t>
        <a:bodyPr/>
        <a:lstStyle/>
        <a:p>
          <a:endParaRPr lang="en-US"/>
        </a:p>
      </dgm:t>
    </dgm:pt>
    <dgm:pt modelId="{3ABE6FEC-1AE7-4D83-8036-44893B053DD1}" type="sibTrans" cxnId="{03AF4CBC-A0E0-44D4-B345-8139D9D1A85C}">
      <dgm:prSet/>
      <dgm:spPr/>
      <dgm:t>
        <a:bodyPr/>
        <a:lstStyle/>
        <a:p>
          <a:endParaRPr lang="en-US"/>
        </a:p>
      </dgm:t>
    </dgm:pt>
    <dgm:pt modelId="{F0BAE07D-5CA6-43CF-BF3A-73B2F456BEE6}">
      <dgm:prSet custT="1"/>
      <dgm:spPr/>
      <dgm:t>
        <a:bodyPr/>
        <a:lstStyle/>
        <a:p>
          <a:r>
            <a:rPr lang="tr-TR" sz="3000" err="1"/>
            <a:t>Benutzerhandbücher</a:t>
          </a:r>
          <a:endParaRPr lang="en-US" sz="3000"/>
        </a:p>
      </dgm:t>
    </dgm:pt>
    <dgm:pt modelId="{38BABB88-04D0-4035-B4F6-10446E88943D}" type="parTrans" cxnId="{8200A84D-23C2-4344-8E5A-EA1204BD038C}">
      <dgm:prSet/>
      <dgm:spPr/>
      <dgm:t>
        <a:bodyPr/>
        <a:lstStyle/>
        <a:p>
          <a:endParaRPr lang="en-US"/>
        </a:p>
      </dgm:t>
    </dgm:pt>
    <dgm:pt modelId="{296536A9-15FA-461D-A91F-70E2076E4F79}" type="sibTrans" cxnId="{8200A84D-23C2-4344-8E5A-EA1204BD038C}">
      <dgm:prSet/>
      <dgm:spPr/>
      <dgm:t>
        <a:bodyPr/>
        <a:lstStyle/>
        <a:p>
          <a:endParaRPr lang="en-US"/>
        </a:p>
      </dgm:t>
    </dgm:pt>
    <dgm:pt modelId="{C20EEF8B-E783-4CB2-9AEE-7E5E7F37D7C4}" type="pres">
      <dgm:prSet presAssocID="{C61077FD-2BE5-43FC-BADE-C32DF1CBC5CC}" presName="linear" presStyleCnt="0">
        <dgm:presLayoutVars>
          <dgm:animLvl val="lvl"/>
          <dgm:resizeHandles val="exact"/>
        </dgm:presLayoutVars>
      </dgm:prSet>
      <dgm:spPr/>
    </dgm:pt>
    <dgm:pt modelId="{85D001F8-ABA8-43CB-92A1-FD6AE8A9E7FB}" type="pres">
      <dgm:prSet presAssocID="{FD2BF66E-BFEB-47CE-A4EB-1CC294E1A031}" presName="parentText" presStyleLbl="node1" presStyleIdx="0" presStyleCnt="2">
        <dgm:presLayoutVars>
          <dgm:chMax val="0"/>
          <dgm:bulletEnabled val="1"/>
        </dgm:presLayoutVars>
      </dgm:prSet>
      <dgm:spPr/>
    </dgm:pt>
    <dgm:pt modelId="{84715551-9A5D-483A-B6B3-92EA025765CF}" type="pres">
      <dgm:prSet presAssocID="{3ABE6FEC-1AE7-4D83-8036-44893B053DD1}" presName="spacer" presStyleCnt="0"/>
      <dgm:spPr/>
    </dgm:pt>
    <dgm:pt modelId="{A7B46F39-A4DC-40D4-95CE-6989868B2DF3}" type="pres">
      <dgm:prSet presAssocID="{F0BAE07D-5CA6-43CF-BF3A-73B2F456BEE6}" presName="parentText" presStyleLbl="node1" presStyleIdx="1" presStyleCnt="2">
        <dgm:presLayoutVars>
          <dgm:chMax val="0"/>
          <dgm:bulletEnabled val="1"/>
        </dgm:presLayoutVars>
      </dgm:prSet>
      <dgm:spPr/>
    </dgm:pt>
  </dgm:ptLst>
  <dgm:cxnLst>
    <dgm:cxn modelId="{8200A84D-23C2-4344-8E5A-EA1204BD038C}" srcId="{C61077FD-2BE5-43FC-BADE-C32DF1CBC5CC}" destId="{F0BAE07D-5CA6-43CF-BF3A-73B2F456BEE6}" srcOrd="1" destOrd="0" parTransId="{38BABB88-04D0-4035-B4F6-10446E88943D}" sibTransId="{296536A9-15FA-461D-A91F-70E2076E4F79}"/>
    <dgm:cxn modelId="{F64C3B7A-E1C9-48BC-B1B0-C415CBFBE727}" type="presOf" srcId="{C61077FD-2BE5-43FC-BADE-C32DF1CBC5CC}" destId="{C20EEF8B-E783-4CB2-9AEE-7E5E7F37D7C4}" srcOrd="0" destOrd="0" presId="urn:microsoft.com/office/officeart/2005/8/layout/vList2"/>
    <dgm:cxn modelId="{37F96082-FC2A-4E7B-91C6-5F83F300D6E7}" type="presOf" srcId="{FD2BF66E-BFEB-47CE-A4EB-1CC294E1A031}" destId="{85D001F8-ABA8-43CB-92A1-FD6AE8A9E7FB}" srcOrd="0" destOrd="0" presId="urn:microsoft.com/office/officeart/2005/8/layout/vList2"/>
    <dgm:cxn modelId="{03AF4CBC-A0E0-44D4-B345-8139D9D1A85C}" srcId="{C61077FD-2BE5-43FC-BADE-C32DF1CBC5CC}" destId="{FD2BF66E-BFEB-47CE-A4EB-1CC294E1A031}" srcOrd="0" destOrd="0" parTransId="{97E6704E-76C8-478E-8F46-70696F73ADE7}" sibTransId="{3ABE6FEC-1AE7-4D83-8036-44893B053DD1}"/>
    <dgm:cxn modelId="{9B1EA9BF-8E07-48C6-98FC-77C2F0626415}" type="presOf" srcId="{F0BAE07D-5CA6-43CF-BF3A-73B2F456BEE6}" destId="{A7B46F39-A4DC-40D4-95CE-6989868B2DF3}" srcOrd="0" destOrd="0" presId="urn:microsoft.com/office/officeart/2005/8/layout/vList2"/>
    <dgm:cxn modelId="{CD1BFFDC-CC84-49D1-8DF0-00FC9B1CE3C9}" type="presParOf" srcId="{C20EEF8B-E783-4CB2-9AEE-7E5E7F37D7C4}" destId="{85D001F8-ABA8-43CB-92A1-FD6AE8A9E7FB}" srcOrd="0" destOrd="0" presId="urn:microsoft.com/office/officeart/2005/8/layout/vList2"/>
    <dgm:cxn modelId="{8BCAC3CF-D900-4F33-BBBC-4E02FB406136}" type="presParOf" srcId="{C20EEF8B-E783-4CB2-9AEE-7E5E7F37D7C4}" destId="{84715551-9A5D-483A-B6B3-92EA025765CF}" srcOrd="1" destOrd="0" presId="urn:microsoft.com/office/officeart/2005/8/layout/vList2"/>
    <dgm:cxn modelId="{AD46DC2E-4A39-456E-B55C-B97CFFD79459}" type="presParOf" srcId="{C20EEF8B-E783-4CB2-9AEE-7E5E7F37D7C4}" destId="{A7B46F39-A4DC-40D4-95CE-6989868B2DF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F189E-BA07-454D-961B-A8F07FA4BA13}">
      <dsp:nvSpPr>
        <dsp:cNvPr id="0" name=""/>
        <dsp:cNvSpPr/>
      </dsp:nvSpPr>
      <dsp:spPr>
        <a:xfrm>
          <a:off x="0" y="32208"/>
          <a:ext cx="5029199" cy="4914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err="1"/>
            <a:t>Funktionale</a:t>
          </a:r>
          <a:r>
            <a:rPr lang="tr-TR" sz="2000" kern="1200"/>
            <a:t> </a:t>
          </a:r>
          <a:r>
            <a:rPr lang="tr-TR" sz="2000" kern="1200" err="1"/>
            <a:t>Kriterien</a:t>
          </a:r>
          <a:endParaRPr lang="en-US" sz="2000" kern="1200"/>
        </a:p>
      </dsp:txBody>
      <dsp:txXfrm>
        <a:off x="23988" y="56196"/>
        <a:ext cx="4981223" cy="443424"/>
      </dsp:txXfrm>
    </dsp:sp>
    <dsp:sp modelId="{59FB2352-589A-45DE-A6CB-E719A2949CB0}">
      <dsp:nvSpPr>
        <dsp:cNvPr id="0" name=""/>
        <dsp:cNvSpPr/>
      </dsp:nvSpPr>
      <dsp:spPr>
        <a:xfrm>
          <a:off x="0" y="581208"/>
          <a:ext cx="5029199" cy="491400"/>
        </a:xfrm>
        <a:prstGeom prst="roundRect">
          <a:avLst/>
        </a:prstGeom>
        <a:solidFill>
          <a:schemeClr val="accent3">
            <a:hueOff val="514645"/>
            <a:satOff val="3089"/>
            <a:lumOff val="235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err="1"/>
            <a:t>Leistungskriterien</a:t>
          </a:r>
          <a:endParaRPr lang="en-US" sz="2000" kern="1200"/>
        </a:p>
      </dsp:txBody>
      <dsp:txXfrm>
        <a:off x="23988" y="605196"/>
        <a:ext cx="4981223" cy="443424"/>
      </dsp:txXfrm>
    </dsp:sp>
    <dsp:sp modelId="{E6E65E54-58E8-4C5A-B190-7D9A1AFB1C61}">
      <dsp:nvSpPr>
        <dsp:cNvPr id="0" name=""/>
        <dsp:cNvSpPr/>
      </dsp:nvSpPr>
      <dsp:spPr>
        <a:xfrm>
          <a:off x="0" y="1130209"/>
          <a:ext cx="5029199" cy="491400"/>
        </a:xfrm>
        <a:prstGeom prst="roundRect">
          <a:avLst/>
        </a:prstGeom>
        <a:solidFill>
          <a:schemeClr val="accent3">
            <a:hueOff val="1029291"/>
            <a:satOff val="6178"/>
            <a:lumOff val="47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err="1"/>
            <a:t>Kriterien</a:t>
          </a:r>
          <a:r>
            <a:rPr lang="tr-TR" sz="2000" kern="1200"/>
            <a:t> </a:t>
          </a:r>
          <a:r>
            <a:rPr lang="tr-TR" sz="2000" kern="1200" err="1"/>
            <a:t>für</a:t>
          </a:r>
          <a:r>
            <a:rPr lang="tr-TR" sz="2000" kern="1200"/>
            <a:t> </a:t>
          </a:r>
          <a:r>
            <a:rPr lang="tr-TR" sz="2000" kern="1200" err="1"/>
            <a:t>die</a:t>
          </a:r>
          <a:r>
            <a:rPr lang="tr-TR" sz="2000" kern="1200"/>
            <a:t> </a:t>
          </a:r>
          <a:r>
            <a:rPr lang="tr-TR" sz="2000" kern="1200" err="1"/>
            <a:t>Benutzerfreundlichkeit</a:t>
          </a:r>
          <a:endParaRPr lang="en-US" sz="2000" kern="1200"/>
        </a:p>
      </dsp:txBody>
      <dsp:txXfrm>
        <a:off x="23988" y="1154197"/>
        <a:ext cx="4981223" cy="443424"/>
      </dsp:txXfrm>
    </dsp:sp>
    <dsp:sp modelId="{BF27B750-BDD2-45B2-B66B-6414D477F85F}">
      <dsp:nvSpPr>
        <dsp:cNvPr id="0" name=""/>
        <dsp:cNvSpPr/>
      </dsp:nvSpPr>
      <dsp:spPr>
        <a:xfrm>
          <a:off x="0" y="1679209"/>
          <a:ext cx="5029199" cy="491400"/>
        </a:xfrm>
        <a:prstGeom prst="roundRect">
          <a:avLst/>
        </a:prstGeom>
        <a:solidFill>
          <a:schemeClr val="accent3">
            <a:hueOff val="1543936"/>
            <a:satOff val="9267"/>
            <a:lumOff val="705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a:t>Inhaltliche Kriterien</a:t>
          </a:r>
          <a:endParaRPr lang="en-US" sz="2000" kern="1200"/>
        </a:p>
      </dsp:txBody>
      <dsp:txXfrm>
        <a:off x="23988" y="1703197"/>
        <a:ext cx="4981223" cy="443424"/>
      </dsp:txXfrm>
    </dsp:sp>
    <dsp:sp modelId="{6153AD4C-AE71-44FA-B9C5-F63E94C0613D}">
      <dsp:nvSpPr>
        <dsp:cNvPr id="0" name=""/>
        <dsp:cNvSpPr/>
      </dsp:nvSpPr>
      <dsp:spPr>
        <a:xfrm>
          <a:off x="0" y="2228209"/>
          <a:ext cx="5029199" cy="491400"/>
        </a:xfrm>
        <a:prstGeom prst="roundRect">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a:t>Sicherheitskriterien</a:t>
          </a:r>
          <a:endParaRPr lang="en-US" sz="2000" kern="1200"/>
        </a:p>
      </dsp:txBody>
      <dsp:txXfrm>
        <a:off x="23988" y="2252197"/>
        <a:ext cx="4981223" cy="443424"/>
      </dsp:txXfrm>
    </dsp:sp>
    <dsp:sp modelId="{48FD1F68-648B-4F3A-ADE2-1E8C6DAD9C17}">
      <dsp:nvSpPr>
        <dsp:cNvPr id="0" name=""/>
        <dsp:cNvSpPr/>
      </dsp:nvSpPr>
      <dsp:spPr>
        <a:xfrm>
          <a:off x="0" y="2777209"/>
          <a:ext cx="5029199" cy="491400"/>
        </a:xfrm>
        <a:prstGeom prst="roundRect">
          <a:avLst/>
        </a:prstGeom>
        <a:solidFill>
          <a:schemeClr val="accent3">
            <a:hueOff val="2573227"/>
            <a:satOff val="15445"/>
            <a:lumOff val="1176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a:t>Kriterien für die Einhaltung</a:t>
          </a:r>
          <a:endParaRPr lang="en-US" sz="2000" kern="1200"/>
        </a:p>
      </dsp:txBody>
      <dsp:txXfrm>
        <a:off x="23988" y="2801197"/>
        <a:ext cx="4981223" cy="443424"/>
      </dsp:txXfrm>
    </dsp:sp>
    <dsp:sp modelId="{AB33926C-CCBF-4F3F-82D3-44B77D0A9805}">
      <dsp:nvSpPr>
        <dsp:cNvPr id="0" name=""/>
        <dsp:cNvSpPr/>
      </dsp:nvSpPr>
      <dsp:spPr>
        <a:xfrm>
          <a:off x="0" y="3326209"/>
          <a:ext cx="5029199" cy="491400"/>
        </a:xfrm>
        <a:prstGeom prst="roundRect">
          <a:avLst/>
        </a:prstGeom>
        <a:solidFill>
          <a:schemeClr val="accent3">
            <a:hueOff val="3087872"/>
            <a:satOff val="18534"/>
            <a:lumOff val="1411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a:t>SEO-Kriterien (Suchmaschinenoptimierung)</a:t>
          </a:r>
          <a:endParaRPr lang="en-US" sz="2000" kern="1200"/>
        </a:p>
      </dsp:txBody>
      <dsp:txXfrm>
        <a:off x="23988" y="3350197"/>
        <a:ext cx="4981223" cy="443424"/>
      </dsp:txXfrm>
    </dsp:sp>
    <dsp:sp modelId="{64D9E1F5-E77C-4A72-B420-E6A2A4FDD189}">
      <dsp:nvSpPr>
        <dsp:cNvPr id="0" name=""/>
        <dsp:cNvSpPr/>
      </dsp:nvSpPr>
      <dsp:spPr>
        <a:xfrm>
          <a:off x="0" y="3875209"/>
          <a:ext cx="5029199" cy="491400"/>
        </a:xfrm>
        <a:prstGeom prst="roundRect">
          <a:avLst/>
        </a:prstGeom>
        <a:solidFill>
          <a:schemeClr val="accent3">
            <a:hueOff val="3602518"/>
            <a:satOff val="21623"/>
            <a:lumOff val="1647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a:t>Kriterien für die Dokumentation</a:t>
          </a:r>
          <a:endParaRPr lang="en-US" sz="2000" kern="1200"/>
        </a:p>
      </dsp:txBody>
      <dsp:txXfrm>
        <a:off x="23988" y="3899197"/>
        <a:ext cx="4981223" cy="443424"/>
      </dsp:txXfrm>
    </dsp:sp>
    <dsp:sp modelId="{BB91425E-75ED-4543-98B6-42053A5AECB9}">
      <dsp:nvSpPr>
        <dsp:cNvPr id="0" name=""/>
        <dsp:cNvSpPr/>
      </dsp:nvSpPr>
      <dsp:spPr>
        <a:xfrm>
          <a:off x="0" y="4424209"/>
          <a:ext cx="5029199" cy="491400"/>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tr-TR" sz="2000" kern="1200"/>
            <a:t>Kriterien für die Prüfung</a:t>
          </a:r>
          <a:endParaRPr lang="en-US" sz="2000" kern="1200"/>
        </a:p>
      </dsp:txBody>
      <dsp:txXfrm>
        <a:off x="23988" y="4448197"/>
        <a:ext cx="4981223" cy="4434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972E8-FFCE-413D-BA4A-39FB7B608411}">
      <dsp:nvSpPr>
        <dsp:cNvPr id="0" name=""/>
        <dsp:cNvSpPr/>
      </dsp:nvSpPr>
      <dsp:spPr>
        <a:xfrm>
          <a:off x="0" y="461508"/>
          <a:ext cx="5115491" cy="1216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Unit</a:t>
          </a:r>
          <a:r>
            <a:rPr lang="tr-TR" sz="3000" kern="1200"/>
            <a:t> </a:t>
          </a:r>
          <a:r>
            <a:rPr lang="tr-TR" sz="3000" kern="1200" err="1"/>
            <a:t>Testing</a:t>
          </a:r>
          <a:endParaRPr lang="en-US" sz="3000" kern="1200"/>
        </a:p>
      </dsp:txBody>
      <dsp:txXfrm>
        <a:off x="59399" y="520907"/>
        <a:ext cx="4996693" cy="1098002"/>
      </dsp:txXfrm>
    </dsp:sp>
    <dsp:sp modelId="{C5A73E06-8DBC-4618-953D-42249EDDBED7}">
      <dsp:nvSpPr>
        <dsp:cNvPr id="0" name=""/>
        <dsp:cNvSpPr/>
      </dsp:nvSpPr>
      <dsp:spPr>
        <a:xfrm>
          <a:off x="0" y="1865509"/>
          <a:ext cx="5115491" cy="1216800"/>
        </a:xfrm>
        <a:prstGeom prst="roundRect">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Integrationstests</a:t>
          </a:r>
          <a:endParaRPr lang="en-US" sz="3000" kern="1200"/>
        </a:p>
      </dsp:txBody>
      <dsp:txXfrm>
        <a:off x="59399" y="1924908"/>
        <a:ext cx="4996693" cy="1098002"/>
      </dsp:txXfrm>
    </dsp:sp>
    <dsp:sp modelId="{AFA38DCC-096B-468E-96EA-32F44A662D3B}">
      <dsp:nvSpPr>
        <dsp:cNvPr id="0" name=""/>
        <dsp:cNvSpPr/>
      </dsp:nvSpPr>
      <dsp:spPr>
        <a:xfrm>
          <a:off x="0" y="3269509"/>
          <a:ext cx="5115491" cy="1216800"/>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Benutzerakzeptanztests</a:t>
          </a:r>
          <a:r>
            <a:rPr lang="tr-TR" sz="3000" kern="1200"/>
            <a:t> (UAT)</a:t>
          </a:r>
          <a:endParaRPr lang="en-US" sz="3000" kern="1200"/>
        </a:p>
      </dsp:txBody>
      <dsp:txXfrm>
        <a:off x="59399" y="3328908"/>
        <a:ext cx="4996693" cy="10980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D682E-7C67-4871-BB51-172C17AA099F}">
      <dsp:nvSpPr>
        <dsp:cNvPr id="0" name=""/>
        <dsp:cNvSpPr/>
      </dsp:nvSpPr>
      <dsp:spPr>
        <a:xfrm>
          <a:off x="647429" y="23057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D062A0-26E8-42A9-B009-6C4DFBFC22B6}">
      <dsp:nvSpPr>
        <dsp:cNvPr id="0" name=""/>
        <dsp:cNvSpPr/>
      </dsp:nvSpPr>
      <dsp:spPr>
        <a:xfrm>
          <a:off x="1034992" y="61814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E8E360-70D3-4569-8BD7-056559E4B987}">
      <dsp:nvSpPr>
        <dsp:cNvPr id="0" name=""/>
        <dsp:cNvSpPr/>
      </dsp:nvSpPr>
      <dsp:spPr>
        <a:xfrm>
          <a:off x="66086" y="261558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de-DE" sz="2300" kern="1200"/>
            <a:t>Stakeholder Interviews</a:t>
          </a:r>
          <a:endParaRPr lang="en-US" sz="2300" kern="1200"/>
        </a:p>
      </dsp:txBody>
      <dsp:txXfrm>
        <a:off x="66086" y="2615580"/>
        <a:ext cx="2981250" cy="720000"/>
      </dsp:txXfrm>
    </dsp:sp>
    <dsp:sp modelId="{929357E5-9FF0-49CA-8158-C22ECA63AA98}">
      <dsp:nvSpPr>
        <dsp:cNvPr id="0" name=""/>
        <dsp:cNvSpPr/>
      </dsp:nvSpPr>
      <dsp:spPr>
        <a:xfrm>
          <a:off x="4150398" y="23057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A0F13-A564-4639-B687-21DBE86C0849}">
      <dsp:nvSpPr>
        <dsp:cNvPr id="0" name=""/>
        <dsp:cNvSpPr/>
      </dsp:nvSpPr>
      <dsp:spPr>
        <a:xfrm>
          <a:off x="4537961" y="61814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193D53-EEE7-4768-80C2-9B97409340CE}">
      <dsp:nvSpPr>
        <dsp:cNvPr id="0" name=""/>
        <dsp:cNvSpPr/>
      </dsp:nvSpPr>
      <dsp:spPr>
        <a:xfrm>
          <a:off x="3569054" y="261558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de-DE" sz="2300" kern="1200"/>
            <a:t>Umfragen zu dem Produkt</a:t>
          </a:r>
          <a:endParaRPr lang="en-US" sz="2300" kern="1200"/>
        </a:p>
      </dsp:txBody>
      <dsp:txXfrm>
        <a:off x="3569054" y="2615580"/>
        <a:ext cx="2981250" cy="720000"/>
      </dsp:txXfrm>
    </dsp:sp>
    <dsp:sp modelId="{1BE0D199-8FD5-4E7A-A547-CB3B7567F614}">
      <dsp:nvSpPr>
        <dsp:cNvPr id="0" name=""/>
        <dsp:cNvSpPr/>
      </dsp:nvSpPr>
      <dsp:spPr>
        <a:xfrm>
          <a:off x="7653367" y="23057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F92D99-BE78-44BB-AD2B-15C2277C946E}">
      <dsp:nvSpPr>
        <dsp:cNvPr id="0" name=""/>
        <dsp:cNvSpPr/>
      </dsp:nvSpPr>
      <dsp:spPr>
        <a:xfrm>
          <a:off x="8040930" y="61814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07F786-03EC-4B27-84D0-F22707B17F09}">
      <dsp:nvSpPr>
        <dsp:cNvPr id="0" name=""/>
        <dsp:cNvSpPr/>
      </dsp:nvSpPr>
      <dsp:spPr>
        <a:xfrm>
          <a:off x="7072023" y="261558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de-DE" sz="2300" kern="1200"/>
            <a:t>Prototypen</a:t>
          </a:r>
          <a:endParaRPr lang="en-US" sz="2300" kern="1200"/>
        </a:p>
      </dsp:txBody>
      <dsp:txXfrm>
        <a:off x="7072023" y="2615580"/>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8F2AB-49A4-4CD2-B690-11B4D7DA538D}">
      <dsp:nvSpPr>
        <dsp:cNvPr id="0" name=""/>
        <dsp:cNvSpPr/>
      </dsp:nvSpPr>
      <dsp:spPr>
        <a:xfrm>
          <a:off x="0" y="1163508"/>
          <a:ext cx="5115491" cy="1216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a:t>Implementierung der Funktionen</a:t>
          </a:r>
          <a:endParaRPr lang="en-US" sz="3000" kern="1200"/>
        </a:p>
      </dsp:txBody>
      <dsp:txXfrm>
        <a:off x="59399" y="1222907"/>
        <a:ext cx="4996693" cy="1098002"/>
      </dsp:txXfrm>
    </dsp:sp>
    <dsp:sp modelId="{9DF76591-B46B-467B-AE34-11AF06B31A46}">
      <dsp:nvSpPr>
        <dsp:cNvPr id="0" name=""/>
        <dsp:cNvSpPr/>
      </dsp:nvSpPr>
      <dsp:spPr>
        <a:xfrm>
          <a:off x="0" y="2567509"/>
          <a:ext cx="5115491" cy="1216800"/>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de-DE" sz="3000" kern="1200"/>
            <a:t>Benutzeroberfläche</a:t>
          </a:r>
          <a:endParaRPr lang="en-US" sz="3000" kern="1200"/>
        </a:p>
      </dsp:txBody>
      <dsp:txXfrm>
        <a:off x="59399" y="2626908"/>
        <a:ext cx="4996693"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115F5-DFD4-4616-9B0C-8642C91BE4BF}">
      <dsp:nvSpPr>
        <dsp:cNvPr id="0" name=""/>
        <dsp:cNvSpPr/>
      </dsp:nvSpPr>
      <dsp:spPr>
        <a:xfrm>
          <a:off x="624" y="1905659"/>
          <a:ext cx="2272996" cy="113649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tr-TR" sz="3000" kern="1200" err="1"/>
            <a:t>Ladezeit</a:t>
          </a:r>
          <a:endParaRPr lang="en-US" sz="3000" kern="1200"/>
        </a:p>
      </dsp:txBody>
      <dsp:txXfrm>
        <a:off x="33911" y="1938946"/>
        <a:ext cx="2206422" cy="1069924"/>
      </dsp:txXfrm>
    </dsp:sp>
    <dsp:sp modelId="{F837EFA8-1882-4ABB-9B76-4CDAB160A9A7}">
      <dsp:nvSpPr>
        <dsp:cNvPr id="0" name=""/>
        <dsp:cNvSpPr/>
      </dsp:nvSpPr>
      <dsp:spPr>
        <a:xfrm>
          <a:off x="2841870" y="1905659"/>
          <a:ext cx="2272996" cy="1136498"/>
        </a:xfrm>
        <a:prstGeom prst="roundRect">
          <a:avLst>
            <a:gd name="adj" fmla="val 10000"/>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tr-TR" sz="2700" kern="1200" err="1"/>
            <a:t>Skalierbarkeit</a:t>
          </a:r>
          <a:endParaRPr lang="en-US" sz="2700" kern="1200"/>
        </a:p>
      </dsp:txBody>
      <dsp:txXfrm>
        <a:off x="2875157" y="1938946"/>
        <a:ext cx="2206422" cy="1069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FEBB0-5BAE-4F16-84AC-5272F87B2386}">
      <dsp:nvSpPr>
        <dsp:cNvPr id="0" name=""/>
        <dsp:cNvSpPr/>
      </dsp:nvSpPr>
      <dsp:spPr>
        <a:xfrm>
          <a:off x="0" y="1163508"/>
          <a:ext cx="5115491" cy="1216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Navigation</a:t>
          </a:r>
          <a:endParaRPr lang="en-US" sz="3000" kern="1200"/>
        </a:p>
      </dsp:txBody>
      <dsp:txXfrm>
        <a:off x="59399" y="1222907"/>
        <a:ext cx="4996693" cy="1098002"/>
      </dsp:txXfrm>
    </dsp:sp>
    <dsp:sp modelId="{5A26DB28-DCD3-4965-BD33-DA6CD2445375}">
      <dsp:nvSpPr>
        <dsp:cNvPr id="0" name=""/>
        <dsp:cNvSpPr/>
      </dsp:nvSpPr>
      <dsp:spPr>
        <a:xfrm>
          <a:off x="0" y="2567509"/>
          <a:ext cx="5115491" cy="1216800"/>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Zugänglichkeit</a:t>
          </a:r>
          <a:endParaRPr lang="en-US" sz="3000" kern="1200"/>
        </a:p>
      </dsp:txBody>
      <dsp:txXfrm>
        <a:off x="59399" y="2626908"/>
        <a:ext cx="4996693"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57CE7-0946-4B7F-9F21-40CFFA44D031}">
      <dsp:nvSpPr>
        <dsp:cNvPr id="0" name=""/>
        <dsp:cNvSpPr/>
      </dsp:nvSpPr>
      <dsp:spPr>
        <a:xfrm>
          <a:off x="0" y="1163508"/>
          <a:ext cx="5115491" cy="1216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Korrektheit</a:t>
          </a:r>
          <a:r>
            <a:rPr lang="tr-TR" sz="3000" kern="1200"/>
            <a:t> </a:t>
          </a:r>
          <a:r>
            <a:rPr lang="tr-TR" sz="3000" kern="1200" err="1"/>
            <a:t>und</a:t>
          </a:r>
          <a:r>
            <a:rPr lang="tr-TR" sz="3000" kern="1200"/>
            <a:t> </a:t>
          </a:r>
          <a:r>
            <a:rPr lang="tr-TR" sz="3000" kern="1200" err="1"/>
            <a:t>Relevanz</a:t>
          </a:r>
          <a:endParaRPr lang="en-US" sz="3000" kern="1200"/>
        </a:p>
      </dsp:txBody>
      <dsp:txXfrm>
        <a:off x="59399" y="1222907"/>
        <a:ext cx="4996693" cy="1098002"/>
      </dsp:txXfrm>
    </dsp:sp>
    <dsp:sp modelId="{50954F5C-0563-4118-A0B1-8126C4EDA352}">
      <dsp:nvSpPr>
        <dsp:cNvPr id="0" name=""/>
        <dsp:cNvSpPr/>
      </dsp:nvSpPr>
      <dsp:spPr>
        <a:xfrm>
          <a:off x="0" y="2567509"/>
          <a:ext cx="5115491" cy="1216800"/>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Klarheit</a:t>
          </a:r>
          <a:r>
            <a:rPr lang="tr-TR" sz="3000" kern="1200"/>
            <a:t> </a:t>
          </a:r>
          <a:r>
            <a:rPr lang="tr-TR" sz="3000" kern="1200" err="1"/>
            <a:t>und</a:t>
          </a:r>
          <a:r>
            <a:rPr lang="tr-TR" sz="3000" kern="1200"/>
            <a:t> </a:t>
          </a:r>
          <a:r>
            <a:rPr lang="tr-TR" sz="3000" kern="1200" err="1"/>
            <a:t>Lesbarkeit</a:t>
          </a:r>
          <a:endParaRPr lang="en-US" sz="3000" kern="1200"/>
        </a:p>
      </dsp:txBody>
      <dsp:txXfrm>
        <a:off x="59399" y="2626908"/>
        <a:ext cx="4996693"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C09E9-F2F2-41BE-9A49-697728B0191B}">
      <dsp:nvSpPr>
        <dsp:cNvPr id="0" name=""/>
        <dsp:cNvSpPr/>
      </dsp:nvSpPr>
      <dsp:spPr>
        <a:xfrm>
          <a:off x="0" y="1163508"/>
          <a:ext cx="5115491" cy="1216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Schutz</a:t>
          </a:r>
          <a:r>
            <a:rPr lang="tr-TR" sz="3000" kern="1200"/>
            <a:t> der </a:t>
          </a:r>
          <a:r>
            <a:rPr lang="tr-TR" sz="3000" kern="1200" err="1"/>
            <a:t>Daten</a:t>
          </a:r>
          <a:endParaRPr lang="en-US" sz="3000" kern="1200"/>
        </a:p>
      </dsp:txBody>
      <dsp:txXfrm>
        <a:off x="59399" y="1222907"/>
        <a:ext cx="4996693" cy="1098002"/>
      </dsp:txXfrm>
    </dsp:sp>
    <dsp:sp modelId="{946CCCBB-16EE-4324-93F6-C9A20AAA1F99}">
      <dsp:nvSpPr>
        <dsp:cNvPr id="0" name=""/>
        <dsp:cNvSpPr/>
      </dsp:nvSpPr>
      <dsp:spPr>
        <a:xfrm>
          <a:off x="0" y="2567509"/>
          <a:ext cx="5115491" cy="1216800"/>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Schwachstellentests</a:t>
          </a:r>
          <a:endParaRPr lang="en-US" sz="3000" kern="1200"/>
        </a:p>
      </dsp:txBody>
      <dsp:txXfrm>
        <a:off x="59399" y="2626908"/>
        <a:ext cx="4996693"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B6959-9799-4772-B731-A87AC47B3D94}">
      <dsp:nvSpPr>
        <dsp:cNvPr id="0" name=""/>
        <dsp:cNvSpPr/>
      </dsp:nvSpPr>
      <dsp:spPr>
        <a:xfrm>
          <a:off x="0" y="1163508"/>
          <a:ext cx="5115491" cy="1216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Rechtliche</a:t>
          </a:r>
          <a:r>
            <a:rPr lang="tr-TR" sz="3000" kern="1200"/>
            <a:t> </a:t>
          </a:r>
          <a:r>
            <a:rPr lang="tr-TR" sz="3000" kern="1200" err="1"/>
            <a:t>Anforderungen</a:t>
          </a:r>
          <a:endParaRPr lang="en-US" sz="3000" kern="1200"/>
        </a:p>
      </dsp:txBody>
      <dsp:txXfrm>
        <a:off x="59399" y="1222907"/>
        <a:ext cx="4996693" cy="1098002"/>
      </dsp:txXfrm>
    </dsp:sp>
    <dsp:sp modelId="{E4C44057-5DCC-447C-9A6C-C171975BF85E}">
      <dsp:nvSpPr>
        <dsp:cNvPr id="0" name=""/>
        <dsp:cNvSpPr/>
      </dsp:nvSpPr>
      <dsp:spPr>
        <a:xfrm>
          <a:off x="0" y="2567509"/>
          <a:ext cx="5115491" cy="1216800"/>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Branchenstandards</a:t>
          </a:r>
          <a:endParaRPr lang="en-US" sz="3000" kern="1200"/>
        </a:p>
      </dsp:txBody>
      <dsp:txXfrm>
        <a:off x="59399" y="2626908"/>
        <a:ext cx="4996693" cy="109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8ED8D-191E-4DCC-92BE-E508DB12FC70}">
      <dsp:nvSpPr>
        <dsp:cNvPr id="0" name=""/>
        <dsp:cNvSpPr/>
      </dsp:nvSpPr>
      <dsp:spPr>
        <a:xfrm>
          <a:off x="0" y="1163508"/>
          <a:ext cx="5115491" cy="1216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a:t>URL-</a:t>
          </a:r>
          <a:r>
            <a:rPr lang="tr-TR" sz="3000" kern="1200" err="1"/>
            <a:t>Struktur</a:t>
          </a:r>
          <a:endParaRPr lang="en-US" sz="3000" kern="1200"/>
        </a:p>
      </dsp:txBody>
      <dsp:txXfrm>
        <a:off x="59399" y="1222907"/>
        <a:ext cx="4996693" cy="1098002"/>
      </dsp:txXfrm>
    </dsp:sp>
    <dsp:sp modelId="{75881338-7FC3-4170-97D0-5CC51D1E5ED6}">
      <dsp:nvSpPr>
        <dsp:cNvPr id="0" name=""/>
        <dsp:cNvSpPr/>
      </dsp:nvSpPr>
      <dsp:spPr>
        <a:xfrm>
          <a:off x="0" y="2567509"/>
          <a:ext cx="5115491" cy="1216800"/>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Schlüsselwörter</a:t>
          </a:r>
          <a:r>
            <a:rPr lang="tr-TR" sz="3000" kern="1200"/>
            <a:t> </a:t>
          </a:r>
          <a:r>
            <a:rPr lang="tr-TR" sz="3000" kern="1200" err="1"/>
            <a:t>und</a:t>
          </a:r>
          <a:r>
            <a:rPr lang="tr-TR" sz="3000" kern="1200"/>
            <a:t> Meta-</a:t>
          </a:r>
          <a:r>
            <a:rPr lang="tr-TR" sz="3000" kern="1200" err="1"/>
            <a:t>Tags</a:t>
          </a:r>
          <a:endParaRPr lang="en-US" sz="3000" kern="1200"/>
        </a:p>
      </dsp:txBody>
      <dsp:txXfrm>
        <a:off x="59399" y="2626908"/>
        <a:ext cx="4996693" cy="1098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001F8-ABA8-43CB-92A1-FD6AE8A9E7FB}">
      <dsp:nvSpPr>
        <dsp:cNvPr id="0" name=""/>
        <dsp:cNvSpPr/>
      </dsp:nvSpPr>
      <dsp:spPr>
        <a:xfrm>
          <a:off x="0" y="1163508"/>
          <a:ext cx="5115491" cy="1216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Technische</a:t>
          </a:r>
          <a:r>
            <a:rPr lang="tr-TR" sz="3000" kern="1200"/>
            <a:t> </a:t>
          </a:r>
          <a:r>
            <a:rPr lang="tr-TR" sz="3000" kern="1200" err="1"/>
            <a:t>Dokumentation</a:t>
          </a:r>
          <a:endParaRPr lang="en-US" sz="3000" kern="1200"/>
        </a:p>
      </dsp:txBody>
      <dsp:txXfrm>
        <a:off x="59399" y="1222907"/>
        <a:ext cx="4996693" cy="1098002"/>
      </dsp:txXfrm>
    </dsp:sp>
    <dsp:sp modelId="{A7B46F39-A4DC-40D4-95CE-6989868B2DF3}">
      <dsp:nvSpPr>
        <dsp:cNvPr id="0" name=""/>
        <dsp:cNvSpPr/>
      </dsp:nvSpPr>
      <dsp:spPr>
        <a:xfrm>
          <a:off x="0" y="2567509"/>
          <a:ext cx="5115491" cy="1216800"/>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tr-TR" sz="3000" kern="1200" err="1"/>
            <a:t>Benutzerhandbücher</a:t>
          </a:r>
          <a:endParaRPr lang="en-US" sz="3000" kern="1200"/>
        </a:p>
      </dsp:txBody>
      <dsp:txXfrm>
        <a:off x="59399" y="2626908"/>
        <a:ext cx="4996693"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B9D66-23A5-45F0-B3E9-5AA0264BDD02}" type="datetimeFigureOut">
              <a:rPr lang="de-DE" smtClean="0"/>
              <a:t>18.06.2024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41BF79-12EB-4E47-B327-B7E3C062657E}" type="slidenum">
              <a:rPr lang="de-DE" smtClean="0"/>
              <a:t>‹Nr.›</a:t>
            </a:fld>
            <a:endParaRPr lang="de-DE"/>
          </a:p>
        </p:txBody>
      </p:sp>
    </p:spTree>
    <p:extLst>
      <p:ext uri="{BB962C8B-B14F-4D97-AF65-F5344CB8AC3E}">
        <p14:creationId xmlns:p14="http://schemas.microsoft.com/office/powerpoint/2010/main" val="3433982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5000"/>
              </a:lnSpc>
              <a:spcAft>
                <a:spcPts val="1000"/>
              </a:spcAft>
            </a:pPr>
            <a:r>
              <a:rPr lang="de-DE" sz="1800" b="1" kern="100">
                <a:effectLst/>
                <a:latin typeface="Calibri" panose="020F0502020204030204" pitchFamily="34" charset="0"/>
                <a:ea typeface="Calibri" panose="020F0502020204030204" pitchFamily="34" charset="0"/>
                <a:cs typeface="Times New Roman" panose="02020603050405020304" pitchFamily="18" charset="0"/>
              </a:rPr>
              <a:t>Kommen wir nun dazu, wie die Kriterien eigentlich aussehen müssen</a:t>
            </a:r>
            <a:endParaRPr lang="de-DE"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Alle Kriterien müssen am Ende überprüfbar, also messbar sein, da ansonsten bei der Endabnahme nicht eindeutig bestätigt werden kann, ob das Kriterium erfüllt worden ist. </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Auch sollten alle Kriterien immer so formuliert werden, sodass auch mitarbeitende oder Kunden, welche nicht in der Branche tätig sind, verstehen worum es geht. </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Ähnlich dazu sollten alle Kriterien auch möglichst einfach formuliert werden, sodass es nicht zu Missverständnissen kommen kann, welche am Ende dann natürlich auch kostspielig sein können. </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Natürlich dürfen sich auch weder versteckte Leistungen noch Eigenschaften enthalten, die in den Anforderungen nicht auftauchen</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Auch wichtig für das allgemeine Formulieren von Kriterien ist es zu schauen, wie risikobehaftet der Auftrag ist, dass kann natürlich Geldtechnisch relevant sein, aber auch, wenn für kritische Infrastruktur gearbeitet wird. Also muss auch nach Relevanz entschieden werden, wie scharf die Abnahmekriterien formuliert werden müssen</a:t>
            </a:r>
          </a:p>
          <a:p>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14</a:t>
            </a:fld>
            <a:endParaRPr lang="de-DE"/>
          </a:p>
        </p:txBody>
      </p:sp>
    </p:spTree>
    <p:extLst>
      <p:ext uri="{BB962C8B-B14F-4D97-AF65-F5344CB8AC3E}">
        <p14:creationId xmlns:p14="http://schemas.microsoft.com/office/powerpoint/2010/main" val="3380663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a:effectLst/>
                <a:latin typeface="Calibri" panose="020F0502020204030204" pitchFamily="34" charset="0"/>
                <a:ea typeface="Calibri" panose="020F0502020204030204" pitchFamily="34" charset="0"/>
                <a:cs typeface="Times New Roman" panose="02020603050405020304" pitchFamily="18" charset="0"/>
              </a:rPr>
              <a:t>Hier wäre dann eine mögliche Lösung für diese Situation</a:t>
            </a:r>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23</a:t>
            </a:fld>
            <a:endParaRPr lang="de-DE"/>
          </a:p>
        </p:txBody>
      </p:sp>
    </p:spTree>
    <p:extLst>
      <p:ext uri="{BB962C8B-B14F-4D97-AF65-F5344CB8AC3E}">
        <p14:creationId xmlns:p14="http://schemas.microsoft.com/office/powerpoint/2010/main" val="1938782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atin typeface="Calibri"/>
                <a:cs typeface="Calibri"/>
              </a:rPr>
              <a:t>Software für </a:t>
            </a:r>
            <a:r>
              <a:rPr lang="en-US" err="1">
                <a:latin typeface="Calibri"/>
                <a:cs typeface="Calibri"/>
              </a:rPr>
              <a:t>Testingprozedur</a:t>
            </a:r>
            <a:r>
              <a:rPr lang="en-US">
                <a:latin typeface="Calibri"/>
                <a:cs typeface="Calibri"/>
              </a:rPr>
              <a:t> </a:t>
            </a:r>
            <a:r>
              <a:rPr lang="en-US" err="1">
                <a:latin typeface="Calibri"/>
                <a:cs typeface="Calibri"/>
              </a:rPr>
              <a:t>oder</a:t>
            </a:r>
            <a:r>
              <a:rPr lang="en-US">
                <a:latin typeface="Calibri"/>
                <a:cs typeface="Calibri"/>
              </a:rPr>
              <a:t> die in </a:t>
            </a:r>
            <a:r>
              <a:rPr lang="en-US" err="1">
                <a:latin typeface="Calibri"/>
                <a:cs typeface="Calibri"/>
              </a:rPr>
              <a:t>Auftrag</a:t>
            </a:r>
            <a:r>
              <a:rPr lang="en-US">
                <a:latin typeface="Calibri"/>
                <a:cs typeface="Calibri"/>
              </a:rPr>
              <a:t> </a:t>
            </a:r>
            <a:r>
              <a:rPr lang="en-US" err="1">
                <a:latin typeface="Calibri"/>
                <a:cs typeface="Calibri"/>
              </a:rPr>
              <a:t>gegeben</a:t>
            </a:r>
            <a:r>
              <a:rPr lang="en-US">
                <a:latin typeface="Calibri"/>
                <a:cs typeface="Calibri"/>
              </a:rPr>
              <a:t> Software </a:t>
            </a:r>
            <a:r>
              <a:rPr lang="en-US" err="1">
                <a:latin typeface="Calibri"/>
                <a:cs typeface="Calibri"/>
              </a:rPr>
              <a:t>bei</a:t>
            </a:r>
            <a:r>
              <a:rPr lang="en-US">
                <a:latin typeface="Calibri"/>
                <a:cs typeface="Calibri"/>
              </a:rPr>
              <a:t> IT-</a:t>
            </a:r>
            <a:r>
              <a:rPr lang="en-US" err="1">
                <a:latin typeface="Calibri"/>
                <a:cs typeface="Calibri"/>
              </a:rPr>
              <a:t>Projekten</a:t>
            </a:r>
          </a:p>
          <a:p>
            <a:r>
              <a:rPr lang="en-US" err="1">
                <a:latin typeface="Calibri"/>
                <a:cs typeface="Calibri"/>
              </a:rPr>
              <a:t>Schulung</a:t>
            </a:r>
            <a:r>
              <a:rPr lang="en-US">
                <a:latin typeface="Calibri"/>
                <a:cs typeface="Calibri"/>
              </a:rPr>
              <a:t> des Personals </a:t>
            </a:r>
            <a:r>
              <a:rPr lang="en-US" err="1">
                <a:latin typeface="Calibri"/>
                <a:cs typeface="Calibri"/>
              </a:rPr>
              <a:t>bezüglich</a:t>
            </a:r>
            <a:r>
              <a:rPr lang="en-US">
                <a:latin typeface="Calibri"/>
                <a:cs typeface="Calibri"/>
              </a:rPr>
              <a:t> </a:t>
            </a:r>
            <a:r>
              <a:rPr lang="en-US" err="1">
                <a:latin typeface="Calibri"/>
                <a:cs typeface="Calibri"/>
              </a:rPr>
              <a:t>verwendeter</a:t>
            </a:r>
            <a:r>
              <a:rPr lang="en-US">
                <a:latin typeface="Calibri"/>
                <a:cs typeface="Calibri"/>
              </a:rPr>
              <a:t> Testing-Software</a:t>
            </a:r>
          </a:p>
          <a:p>
            <a:endParaRPr lang="en-US">
              <a:latin typeface="Calibri"/>
              <a:cs typeface="Calibri"/>
            </a:endParaRPr>
          </a:p>
        </p:txBody>
      </p:sp>
      <p:sp>
        <p:nvSpPr>
          <p:cNvPr id="4" name="Foliennummernplatzhalter 3"/>
          <p:cNvSpPr>
            <a:spLocks noGrp="1"/>
          </p:cNvSpPr>
          <p:nvPr>
            <p:ph type="sldNum" sz="quarter" idx="5"/>
          </p:nvPr>
        </p:nvSpPr>
        <p:spPr/>
        <p:txBody>
          <a:bodyPr/>
          <a:lstStyle/>
          <a:p>
            <a:fld id="{ED41BF79-12EB-4E47-B327-B7E3C062657E}" type="slidenum">
              <a:rPr lang="de-DE" smtClean="0"/>
              <a:t>31</a:t>
            </a:fld>
            <a:endParaRPr lang="de-DE"/>
          </a:p>
        </p:txBody>
      </p:sp>
    </p:spTree>
    <p:extLst>
      <p:ext uri="{BB962C8B-B14F-4D97-AF65-F5344CB8AC3E}">
        <p14:creationId xmlns:p14="http://schemas.microsoft.com/office/powerpoint/2010/main" val="3910421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5000"/>
              </a:lnSpc>
              <a:spcAft>
                <a:spcPts val="1000"/>
              </a:spcAft>
            </a:pPr>
            <a:r>
              <a:rPr lang="de-DE" sz="1800" b="1" kern="100">
                <a:effectLst/>
                <a:latin typeface="Calibri" panose="020F0502020204030204" pitchFamily="34" charset="0"/>
                <a:ea typeface="Calibri" panose="020F0502020204030204" pitchFamily="34" charset="0"/>
                <a:cs typeface="Times New Roman" panose="02020603050405020304" pitchFamily="18" charset="0"/>
              </a:rPr>
              <a:t>Aber wie kann man solche Kriterien überhaupt ermitteln?</a:t>
            </a:r>
            <a:endParaRPr lang="de-DE"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Das naheliegendste sind wahrscheinlich Stakeholder Interviews, da sie ein relativ umfangreiches Bild liefern, was die einzelnen Betroffenen für Forderungen haben, aber natürlich auch, wo Hindernisse liegen können</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Generell sind Umfragen bei den Nutzern auch immer sinnvoll, da das Projekt in jedem Fall scheitert, wenn es die Zielgruppe nicht anspricht. </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Und schlussendlich kann auch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Prototyping</a:t>
            </a:r>
            <a:r>
              <a:rPr lang="de-DE" sz="1800" kern="100">
                <a:effectLst/>
                <a:latin typeface="Calibri" panose="020F0502020204030204" pitchFamily="34" charset="0"/>
                <a:ea typeface="Calibri" panose="020F0502020204030204" pitchFamily="34" charset="0"/>
                <a:cs typeface="Times New Roman" panose="02020603050405020304" pitchFamily="18" charset="0"/>
              </a:rPr>
              <a:t> dabei helfen zu merken, ob ein Produkt wirklich den Vorstellungen entspricht, oder ob noch einmal klarere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kriterien</a:t>
            </a:r>
            <a:r>
              <a:rPr lang="de-DE" sz="1800" kern="100">
                <a:effectLst/>
                <a:latin typeface="Calibri" panose="020F0502020204030204" pitchFamily="34" charset="0"/>
                <a:ea typeface="Calibri" panose="020F0502020204030204" pitchFamily="34" charset="0"/>
                <a:cs typeface="Times New Roman" panose="02020603050405020304" pitchFamily="18" charset="0"/>
              </a:rPr>
              <a:t> formuliert werden müssen</a:t>
            </a:r>
          </a:p>
          <a:p>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15</a:t>
            </a:fld>
            <a:endParaRPr lang="de-DE"/>
          </a:p>
        </p:txBody>
      </p:sp>
    </p:spTree>
    <p:extLst>
      <p:ext uri="{BB962C8B-B14F-4D97-AF65-F5344CB8AC3E}">
        <p14:creationId xmlns:p14="http://schemas.microsoft.com/office/powerpoint/2010/main" val="415959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Abnahmekriterien müssen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aufjedenfall</a:t>
            </a:r>
            <a:r>
              <a:rPr lang="de-DE" sz="1800" kern="100">
                <a:effectLst/>
                <a:latin typeface="Calibri" panose="020F0502020204030204" pitchFamily="34" charset="0"/>
                <a:ea typeface="Calibri" panose="020F0502020204030204" pitchFamily="34" charset="0"/>
                <a:cs typeface="Times New Roman" panose="02020603050405020304" pitchFamily="18" charset="0"/>
              </a:rPr>
              <a:t> festgehalten werden, trotzdem gibt es einige vor und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nachteile</a:t>
            </a:r>
            <a:endParaRPr lang="de-DE"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Durch die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diskussion</a:t>
            </a:r>
            <a:r>
              <a:rPr lang="de-DE" sz="1800" kern="100">
                <a:effectLst/>
                <a:latin typeface="Calibri" panose="020F0502020204030204" pitchFamily="34" charset="0"/>
                <a:ea typeface="Calibri" panose="020F0502020204030204" pitchFamily="34" charset="0"/>
                <a:cs typeface="Times New Roman" panose="02020603050405020304" pitchFamily="18" charset="0"/>
              </a:rPr>
              <a:t> zwischen Entwicklern und den Kunden werden die Anforderungen für beide Seiten klarer und die Erwartungen werden auf ein realistisches Niveau gebracht.</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Durch das festhalten und die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verpflichtung</a:t>
            </a:r>
            <a:r>
              <a:rPr lang="de-DE" sz="1800" kern="100">
                <a:effectLst/>
                <a:latin typeface="Calibri" panose="020F0502020204030204" pitchFamily="34" charset="0"/>
                <a:ea typeface="Calibri" panose="020F0502020204030204" pitchFamily="34" charset="0"/>
                <a:cs typeface="Times New Roman" panose="02020603050405020304" pitchFamily="18" charset="0"/>
              </a:rPr>
              <a:t> die Kriterien einzuhalten wird die Qualität gesichert, insofern die Kriterien gut formuliert sind</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Klare Kriterien machen es auch im Team einfacher über aufgaben und Probleme an spezifischen Stellen am Projekt zu sprechen. Das macht dann auch die Planung weiterer Schritte einfacher und reduziert somit das Risiko.</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Natürlich muss man auch bedenken, dass das ausführliche schreiben von Kriterien Zeit und Geld kostet, was auch nicht dadurch erleichtert wird das manche Situationen und Anforderungen teils schwierig zu greifen sind.</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Auch muss man sich damit abfinden, dass eventuell neue Kriterien im laufenden Prozess dazu kommen. </a:t>
            </a:r>
          </a:p>
          <a:p>
            <a:r>
              <a:rPr lang="de-DE" sz="1800">
                <a:effectLst/>
                <a:latin typeface="Calibri" panose="020F0502020204030204" pitchFamily="34" charset="0"/>
                <a:ea typeface="Calibri" panose="020F0502020204030204" pitchFamily="34" charset="0"/>
                <a:cs typeface="Times New Roman" panose="02020603050405020304" pitchFamily="18" charset="0"/>
              </a:rPr>
              <a:t>Durch die Diskussion über diese Kriterien kann es natürlich auch zu Konflikten zwischen den einzelnen Stakeholdern kommen.</a:t>
            </a:r>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16</a:t>
            </a:fld>
            <a:endParaRPr lang="de-DE"/>
          </a:p>
        </p:txBody>
      </p:sp>
    </p:spTree>
    <p:extLst>
      <p:ext uri="{BB962C8B-B14F-4D97-AF65-F5344CB8AC3E}">
        <p14:creationId xmlns:p14="http://schemas.microsoft.com/office/powerpoint/2010/main" val="104650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5000"/>
              </a:lnSpc>
              <a:spcAft>
                <a:spcPts val="1000"/>
              </a:spcAft>
            </a:pPr>
            <a:r>
              <a:rPr lang="de-DE" sz="1800" b="1" kern="100">
                <a:effectLst/>
                <a:latin typeface="Calibri" panose="020F0502020204030204" pitchFamily="34" charset="0"/>
                <a:ea typeface="Calibri" panose="020F0502020204030204" pitchFamily="34" charset="0"/>
                <a:cs typeface="Times New Roman" panose="02020603050405020304" pitchFamily="18" charset="0"/>
              </a:rPr>
              <a:t>Jetzt stellt sich natürlich die Frage, wie man die Kriterien, die man gesammelt hat am besten festhalten kann.</a:t>
            </a:r>
            <a:endParaRPr lang="de-DE"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In den meisten Verträgen die ich bis jetzt gesehen habe sind die Kriterien meist sehr knapp gehalten mit maximal ein bis zwei Wörtern, wie zum Beispiel: Webshop</a:t>
            </a:r>
          </a:p>
          <a:p>
            <a:r>
              <a:rPr lang="de-DE" sz="1800">
                <a:effectLst/>
                <a:latin typeface="Calibri" panose="020F0502020204030204" pitchFamily="34" charset="0"/>
                <a:ea typeface="Calibri" panose="020F0502020204030204" pitchFamily="34" charset="0"/>
                <a:cs typeface="Times New Roman" panose="02020603050405020304" pitchFamily="18" charset="0"/>
              </a:rPr>
              <a:t>Aber tiefer gehende Kriterien können auf jeden Fall Missverständnissen zwischen Auftraggeber und Auftragnehmer vorbeugen und können auch zu mehr Klarheit im Team führen. Deshalb kann die tiefere Erstellung von User </a:t>
            </a:r>
            <a:r>
              <a:rPr lang="de-DE" sz="1800" err="1">
                <a:effectLst/>
                <a:latin typeface="Calibri" panose="020F0502020204030204" pitchFamily="34" charset="0"/>
                <a:ea typeface="Calibri" panose="020F0502020204030204" pitchFamily="34" charset="0"/>
                <a:cs typeface="Times New Roman" panose="02020603050405020304" pitchFamily="18" charset="0"/>
              </a:rPr>
              <a:t>storys</a:t>
            </a:r>
            <a:r>
              <a:rPr lang="de-DE" sz="1800">
                <a:effectLst/>
                <a:latin typeface="Calibri" panose="020F0502020204030204" pitchFamily="34" charset="0"/>
                <a:ea typeface="Calibri" panose="020F0502020204030204" pitchFamily="34" charset="0"/>
                <a:cs typeface="Times New Roman" panose="02020603050405020304" pitchFamily="18" charset="0"/>
              </a:rPr>
              <a:t> oder </a:t>
            </a:r>
            <a:r>
              <a:rPr lang="de-DE" sz="1800" err="1">
                <a:effectLst/>
                <a:latin typeface="Calibri" panose="020F0502020204030204" pitchFamily="34" charset="0"/>
                <a:ea typeface="Calibri" panose="020F0502020204030204" pitchFamily="34" charset="0"/>
                <a:cs typeface="Times New Roman" panose="02020603050405020304" pitchFamily="18" charset="0"/>
              </a:rPr>
              <a:t>use</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case</a:t>
            </a:r>
            <a:r>
              <a:rPr lang="de-DE" sz="1800">
                <a:effectLst/>
                <a:latin typeface="Calibri" panose="020F0502020204030204" pitchFamily="34" charset="0"/>
                <a:ea typeface="Calibri" panose="020F0502020204030204" pitchFamily="34" charset="0"/>
                <a:cs typeface="Times New Roman" panose="02020603050405020304" pitchFamily="18" charset="0"/>
              </a:rPr>
              <a:t> </a:t>
            </a:r>
            <a:r>
              <a:rPr lang="de-DE" sz="1800" err="1">
                <a:effectLst/>
                <a:latin typeface="Calibri" panose="020F0502020204030204" pitchFamily="34" charset="0"/>
                <a:ea typeface="Calibri" panose="020F0502020204030204" pitchFamily="34" charset="0"/>
                <a:cs typeface="Times New Roman" panose="02020603050405020304" pitchFamily="18" charset="0"/>
              </a:rPr>
              <a:t>diagramme</a:t>
            </a:r>
            <a:r>
              <a:rPr lang="de-DE" sz="1800">
                <a:effectLst/>
                <a:latin typeface="Calibri" panose="020F0502020204030204" pitchFamily="34" charset="0"/>
                <a:ea typeface="Calibri" panose="020F0502020204030204" pitchFamily="34" charset="0"/>
                <a:cs typeface="Times New Roman" panose="02020603050405020304" pitchFamily="18" charset="0"/>
              </a:rPr>
              <a:t> helfen, die Anforderungen weiter zu präzisieren.</a:t>
            </a:r>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17</a:t>
            </a:fld>
            <a:endParaRPr lang="de-DE"/>
          </a:p>
        </p:txBody>
      </p:sp>
    </p:spTree>
    <p:extLst>
      <p:ext uri="{BB962C8B-B14F-4D97-AF65-F5344CB8AC3E}">
        <p14:creationId xmlns:p14="http://schemas.microsoft.com/office/powerpoint/2010/main" val="1451149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kern="100">
                <a:effectLst/>
                <a:latin typeface="Calibri" panose="020F0502020204030204" pitchFamily="34" charset="0"/>
                <a:ea typeface="Calibri" panose="020F0502020204030204" pitchFamily="34" charset="0"/>
                <a:cs typeface="Times New Roman" panose="02020603050405020304" pitchFamily="18" charset="0"/>
              </a:rPr>
              <a:t>Das sähe dann auf einer</a:t>
            </a:r>
            <a:r>
              <a:rPr lang="de-DE" sz="1800" kern="100">
                <a:effectLst/>
                <a:latin typeface="Calibri" panose="020F0502020204030204" pitchFamily="34" charset="0"/>
                <a:ea typeface="Calibri" panose="020F0502020204030204" pitchFamily="34" charset="0"/>
                <a:cs typeface="Times New Roman" panose="02020603050405020304" pitchFamily="18" charset="0"/>
              </a:rPr>
              <a:t> groben Ebene wie hier aus. Zunächst hat man eine grobe Anforderung, es wird ein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use</a:t>
            </a:r>
            <a:r>
              <a:rPr lang="de-DE" sz="1800" kern="100">
                <a:effectLst/>
                <a:latin typeface="Calibri" panose="020F0502020204030204" pitchFamily="34" charset="0"/>
                <a:ea typeface="Calibri" panose="020F0502020204030204" pitchFamily="34" charset="0"/>
                <a:cs typeface="Times New Roman" panose="02020603050405020304" pitchFamily="18" charset="0"/>
              </a:rPr>
              <a:t>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case</a:t>
            </a:r>
            <a:r>
              <a:rPr lang="de-DE" sz="1800" kern="100">
                <a:effectLst/>
                <a:latin typeface="Calibri" panose="020F0502020204030204" pitchFamily="34" charset="0"/>
                <a:ea typeface="Calibri" panose="020F0502020204030204" pitchFamily="34" charset="0"/>
                <a:cs typeface="Times New Roman" panose="02020603050405020304" pitchFamily="18" charset="0"/>
              </a:rPr>
              <a:t> dazu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vormuliert</a:t>
            </a:r>
            <a:r>
              <a:rPr lang="de-DE" sz="1800" kern="100">
                <a:effectLst/>
                <a:latin typeface="Calibri" panose="020F0502020204030204" pitchFamily="34" charset="0"/>
                <a:ea typeface="Calibri" panose="020F0502020204030204" pitchFamily="34" charset="0"/>
                <a:cs typeface="Times New Roman" panose="02020603050405020304" pitchFamily="18" charset="0"/>
              </a:rPr>
              <a:t> und Schlussendlich eine User Story mit einzelnen Akzeptanzkriterien. Sobald das Produkt beziehungsweise die Website fertig ist, wir vom groben hin zum detaillierten getestet, ob alles zufriedenstellend umgesetzt worden ist.</a:t>
            </a:r>
          </a:p>
          <a:p>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18</a:t>
            </a:fld>
            <a:endParaRPr lang="de-DE"/>
          </a:p>
        </p:txBody>
      </p:sp>
    </p:spTree>
    <p:extLst>
      <p:ext uri="{BB962C8B-B14F-4D97-AF65-F5344CB8AC3E}">
        <p14:creationId xmlns:p14="http://schemas.microsoft.com/office/powerpoint/2010/main" val="4263354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a:effectLst/>
                <a:latin typeface="Calibri" panose="020F0502020204030204" pitchFamily="34" charset="0"/>
                <a:ea typeface="Calibri" panose="020F0502020204030204" pitchFamily="34" charset="0"/>
                <a:cs typeface="Times New Roman" panose="02020603050405020304" pitchFamily="18" charset="0"/>
              </a:rPr>
              <a:t>Das kann erstmal ein bisschen Abstrakt wirken, aber wir schauen uns das mal noch etwas genauer an einem Beispiel an. Die Forderung des Kunden ist, dass unsere Website ein Kontaktformular besitzt. Im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use</a:t>
            </a:r>
            <a:r>
              <a:rPr lang="de-DE" sz="1800" kern="100">
                <a:effectLst/>
                <a:latin typeface="Calibri" panose="020F0502020204030204" pitchFamily="34" charset="0"/>
                <a:ea typeface="Calibri" panose="020F0502020204030204" pitchFamily="34" charset="0"/>
                <a:cs typeface="Times New Roman" panose="02020603050405020304" pitchFamily="18" charset="0"/>
              </a:rPr>
              <a:t>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case</a:t>
            </a:r>
            <a:r>
              <a:rPr lang="de-DE" sz="1800" kern="100">
                <a:effectLst/>
                <a:latin typeface="Calibri" panose="020F0502020204030204" pitchFamily="34" charset="0"/>
                <a:ea typeface="Calibri" panose="020F0502020204030204" pitchFamily="34" charset="0"/>
                <a:cs typeface="Times New Roman" panose="02020603050405020304" pitchFamily="18" charset="0"/>
              </a:rPr>
              <a:t> schauen wir uns an, welche Aufgabe der Nutzer den erfüllen möchte, in diesem Fall will der Kunde mit dem Websitebetreiber Kontakt aufnehmen. In der User Story wird das ganze noch einmal spezifiziert. Warum will der Nutzer denn Kontakt aufnehmen. In diesem Fall möchte der Kunde schnell und unkompliziert an eine Lösung kommen.</a:t>
            </a:r>
          </a:p>
          <a:p>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19</a:t>
            </a:fld>
            <a:endParaRPr lang="de-DE"/>
          </a:p>
        </p:txBody>
      </p:sp>
    </p:spTree>
    <p:extLst>
      <p:ext uri="{BB962C8B-B14F-4D97-AF65-F5344CB8AC3E}">
        <p14:creationId xmlns:p14="http://schemas.microsoft.com/office/powerpoint/2010/main" val="87635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5000"/>
              </a:lnSpc>
              <a:spcAft>
                <a:spcPts val="1000"/>
              </a:spcAft>
            </a:pPr>
            <a:r>
              <a:rPr lang="de-DE" sz="1800">
                <a:effectLst/>
                <a:latin typeface="Calibri" panose="020F0502020204030204" pitchFamily="34" charset="0"/>
                <a:ea typeface="Calibri" panose="020F0502020204030204" pitchFamily="34" charset="0"/>
                <a:cs typeface="Times New Roman" panose="02020603050405020304" pitchFamily="18" charset="0"/>
              </a:rPr>
              <a:t>Die </a:t>
            </a:r>
            <a:r>
              <a:rPr lang="de-DE" sz="1800" err="1">
                <a:effectLst/>
                <a:latin typeface="Calibri" panose="020F0502020204030204" pitchFamily="34" charset="0"/>
                <a:ea typeface="Calibri" panose="020F0502020204030204" pitchFamily="34" charset="0"/>
                <a:cs typeface="Times New Roman" panose="02020603050405020304" pitchFamily="18" charset="0"/>
              </a:rPr>
              <a:t>user</a:t>
            </a:r>
            <a:r>
              <a:rPr lang="de-DE" sz="1800">
                <a:effectLst/>
                <a:latin typeface="Calibri" panose="020F0502020204030204" pitchFamily="34" charset="0"/>
                <a:ea typeface="Calibri" panose="020F0502020204030204" pitchFamily="34" charset="0"/>
                <a:cs typeface="Times New Roman" panose="02020603050405020304" pitchFamily="18" charset="0"/>
              </a:rPr>
              <a:t> Story ist vielleicht noch etwas abstrakt, deswegen schauen wir uns das ganze noch einmal genauer an. Wie ist sie denn überhaupt aufgebaut? Sie funktionieren immer nach dem Schema, dass aus der Perspektive der Persona die durchzuführende Handlung oder Anforderung beschrieben wird. Und dann welchen Effekt das auf die Persona hat, oder aus welchem Grund die Persona die Handlung durchführt. </a:t>
            </a:r>
            <a:r>
              <a:rPr lang="de-DE" sz="1800" kern="100">
                <a:effectLst/>
                <a:latin typeface="Calibri" panose="020F0502020204030204" pitchFamily="34" charset="0"/>
                <a:ea typeface="Calibri" panose="020F0502020204030204" pitchFamily="34" charset="0"/>
                <a:cs typeface="Times New Roman" panose="02020603050405020304" pitchFamily="18" charset="0"/>
              </a:rPr>
              <a:t>User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storys</a:t>
            </a:r>
            <a:r>
              <a:rPr lang="de-DE" sz="1800" kern="100">
                <a:effectLst/>
                <a:latin typeface="Calibri" panose="020F0502020204030204" pitchFamily="34" charset="0"/>
                <a:ea typeface="Calibri" panose="020F0502020204030204" pitchFamily="34" charset="0"/>
                <a:cs typeface="Times New Roman" panose="02020603050405020304" pitchFamily="18" charset="0"/>
              </a:rPr>
              <a:t> besitzen immer Akzeptanzkriterien, die erledigt werden müssen, damit die User Story als erledigt gilt. Also quasi die Teilaufgaben, die zu erledigen sind.</a:t>
            </a:r>
          </a:p>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Sie werden außerdem immer nach der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Invest</a:t>
            </a:r>
            <a:r>
              <a:rPr lang="de-DE" sz="1800" kern="100">
                <a:effectLst/>
                <a:latin typeface="Calibri" panose="020F0502020204030204" pitchFamily="34" charset="0"/>
                <a:ea typeface="Calibri" panose="020F0502020204030204" pitchFamily="34" charset="0"/>
                <a:cs typeface="Times New Roman" panose="02020603050405020304" pitchFamily="18" charset="0"/>
              </a:rPr>
              <a:t>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regel</a:t>
            </a:r>
            <a:r>
              <a:rPr lang="de-DE" sz="1800" kern="100">
                <a:effectLst/>
                <a:latin typeface="Calibri" panose="020F0502020204030204" pitchFamily="34" charset="0"/>
                <a:ea typeface="Calibri" panose="020F0502020204030204" pitchFamily="34" charset="0"/>
                <a:cs typeface="Times New Roman" panose="02020603050405020304" pitchFamily="18" charset="0"/>
              </a:rPr>
              <a:t> formuliert. Nach der sollten alle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user</a:t>
            </a:r>
            <a:r>
              <a:rPr lang="de-DE" sz="1800" kern="100">
                <a:effectLst/>
                <a:latin typeface="Calibri" panose="020F0502020204030204" pitchFamily="34" charset="0"/>
                <a:ea typeface="Calibri" panose="020F0502020204030204" pitchFamily="34" charset="0"/>
                <a:cs typeface="Times New Roman" panose="02020603050405020304" pitchFamily="18" charset="0"/>
              </a:rPr>
              <a:t>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stories</a:t>
            </a:r>
            <a:r>
              <a:rPr lang="de-DE" sz="1800" kern="100">
                <a:effectLst/>
                <a:latin typeface="Calibri" panose="020F0502020204030204" pitchFamily="34" charset="0"/>
                <a:ea typeface="Calibri" panose="020F0502020204030204" pitchFamily="34" charset="0"/>
                <a:cs typeface="Times New Roman" panose="02020603050405020304" pitchFamily="18" charset="0"/>
              </a:rPr>
              <a:t> unabhängig voneinander sein. Sie sollten verhandelbar sein, also nicht in Stein gemeißelt. Sie sollten aber trotzdem wertvoll für den Prozess sein. Dazu müssen sie aber auch schätzbar sein, also wie groß die Aufgabe denn tatsächlich ist. Wie so oft sollten sie möglichst übersichtlich sein und natürlich auch testbar.</a:t>
            </a:r>
          </a:p>
          <a:p>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20</a:t>
            </a:fld>
            <a:endParaRPr lang="de-DE"/>
          </a:p>
        </p:txBody>
      </p:sp>
    </p:spTree>
    <p:extLst>
      <p:ext uri="{BB962C8B-B14F-4D97-AF65-F5344CB8AC3E}">
        <p14:creationId xmlns:p14="http://schemas.microsoft.com/office/powerpoint/2010/main" val="1224780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15000"/>
              </a:lnSpc>
              <a:spcAft>
                <a:spcPts val="1000"/>
              </a:spcAft>
            </a:pPr>
            <a:r>
              <a:rPr lang="de-DE" sz="1800" kern="100">
                <a:effectLst/>
                <a:latin typeface="Calibri" panose="020F0502020204030204" pitchFamily="34" charset="0"/>
                <a:ea typeface="Calibri" panose="020F0502020204030204" pitchFamily="34" charset="0"/>
                <a:cs typeface="Times New Roman" panose="02020603050405020304" pitchFamily="18" charset="0"/>
              </a:rPr>
              <a:t>Ein Beispiel für eine User </a:t>
            </a:r>
            <a:r>
              <a:rPr lang="de-DE" sz="1800" kern="100" err="1">
                <a:effectLst/>
                <a:latin typeface="Calibri" panose="020F0502020204030204" pitchFamily="34" charset="0"/>
                <a:ea typeface="Calibri" panose="020F0502020204030204" pitchFamily="34" charset="0"/>
                <a:cs typeface="Times New Roman" panose="02020603050405020304" pitchFamily="18" charset="0"/>
              </a:rPr>
              <a:t>story</a:t>
            </a:r>
            <a:r>
              <a:rPr lang="de-DE" sz="1800" kern="100">
                <a:effectLst/>
                <a:latin typeface="Calibri" panose="020F0502020204030204" pitchFamily="34" charset="0"/>
                <a:ea typeface="Calibri" panose="020F0502020204030204" pitchFamily="34" charset="0"/>
                <a:cs typeface="Times New Roman" panose="02020603050405020304" pitchFamily="18" charset="0"/>
              </a:rPr>
              <a:t> zum Thema Suchleiste wäre: „Ich als Nutzer möchte schnell nach Videobeiträgen suchen, um mich zu unterhalten“</a:t>
            </a:r>
          </a:p>
          <a:p>
            <a:r>
              <a:rPr lang="de-DE" sz="1800">
                <a:effectLst/>
                <a:latin typeface="Calibri" panose="020F0502020204030204" pitchFamily="34" charset="0"/>
                <a:ea typeface="Calibri" panose="020F0502020204030204" pitchFamily="34" charset="0"/>
                <a:cs typeface="Times New Roman" panose="02020603050405020304" pitchFamily="18" charset="0"/>
              </a:rPr>
              <a:t>Dazu könnten diese Akzeptanzkriterien passen: …</a:t>
            </a:r>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21</a:t>
            </a:fld>
            <a:endParaRPr lang="de-DE"/>
          </a:p>
        </p:txBody>
      </p:sp>
    </p:spTree>
    <p:extLst>
      <p:ext uri="{BB962C8B-B14F-4D97-AF65-F5344CB8AC3E}">
        <p14:creationId xmlns:p14="http://schemas.microsoft.com/office/powerpoint/2010/main" val="1651258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a:effectLst/>
                <a:latin typeface="Calibri" panose="020F0502020204030204" pitchFamily="34" charset="0"/>
                <a:ea typeface="Calibri" panose="020F0502020204030204" pitchFamily="34" charset="0"/>
                <a:cs typeface="Times New Roman" panose="02020603050405020304" pitchFamily="18" charset="0"/>
              </a:rPr>
              <a:t>Als kleine Übung dürft ihr jetzt mal für die folgende Situation eure eigene User Story und die dazugehörigen Akzeptanzkriterien schreiben. Die Situation ist bewusst relativ offen gestellt, also gibt es nicht die einzige richtige Lösung</a:t>
            </a:r>
            <a:endParaRPr lang="de-DE"/>
          </a:p>
        </p:txBody>
      </p:sp>
      <p:sp>
        <p:nvSpPr>
          <p:cNvPr id="4" name="Foliennummernplatzhalter 3"/>
          <p:cNvSpPr>
            <a:spLocks noGrp="1"/>
          </p:cNvSpPr>
          <p:nvPr>
            <p:ph type="sldNum" sz="quarter" idx="5"/>
          </p:nvPr>
        </p:nvSpPr>
        <p:spPr/>
        <p:txBody>
          <a:bodyPr/>
          <a:lstStyle/>
          <a:p>
            <a:fld id="{ED41BF79-12EB-4E47-B327-B7E3C062657E}" type="slidenum">
              <a:rPr lang="de-DE" smtClean="0"/>
              <a:t>22</a:t>
            </a:fld>
            <a:endParaRPr lang="de-DE"/>
          </a:p>
        </p:txBody>
      </p:sp>
    </p:spTree>
    <p:extLst>
      <p:ext uri="{BB962C8B-B14F-4D97-AF65-F5344CB8AC3E}">
        <p14:creationId xmlns:p14="http://schemas.microsoft.com/office/powerpoint/2010/main" val="1900765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D20AC9-860E-016D-0712-06D9DA4AC3E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0EC87EB-AE6F-594C-1233-3EC6719B3A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CD6A6E3-AD9D-9AF0-3CC1-C7A98A51A11B}"/>
              </a:ext>
            </a:extLst>
          </p:cNvPr>
          <p:cNvSpPr>
            <a:spLocks noGrp="1"/>
          </p:cNvSpPr>
          <p:nvPr>
            <p:ph type="dt" sz="half" idx="10"/>
          </p:nvPr>
        </p:nvSpPr>
        <p:spPr/>
        <p:txBody>
          <a:bodyPr/>
          <a:lstStyle/>
          <a:p>
            <a:fld id="{1B0B0935-A04B-426E-96EA-3B7AE38A224F}" type="datetime1">
              <a:rPr lang="de-DE" smtClean="0"/>
              <a:t>18.06.2024</a:t>
            </a:fld>
            <a:endParaRPr lang="de-DE"/>
          </a:p>
        </p:txBody>
      </p:sp>
      <p:sp>
        <p:nvSpPr>
          <p:cNvPr id="5" name="Fußzeilenplatzhalter 4">
            <a:extLst>
              <a:ext uri="{FF2B5EF4-FFF2-40B4-BE49-F238E27FC236}">
                <a16:creationId xmlns:a16="http://schemas.microsoft.com/office/drawing/2014/main" id="{63DE4142-DB83-1CBF-F272-CC803A4BB388}"/>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53BD3B8A-B296-8D7C-8DE2-4E10C267137E}"/>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2057843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6DA7F2-680E-48AC-A989-E9320130301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53D3326-FB58-1F9C-E3D6-547F22245CD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3025ED-7B0E-7DE8-4568-717EF15E3B3B}"/>
              </a:ext>
            </a:extLst>
          </p:cNvPr>
          <p:cNvSpPr>
            <a:spLocks noGrp="1"/>
          </p:cNvSpPr>
          <p:nvPr>
            <p:ph type="dt" sz="half" idx="10"/>
          </p:nvPr>
        </p:nvSpPr>
        <p:spPr/>
        <p:txBody>
          <a:bodyPr/>
          <a:lstStyle/>
          <a:p>
            <a:fld id="{016B257D-0E3F-42DB-88CD-4927610D302D}" type="datetime1">
              <a:rPr lang="de-DE" smtClean="0"/>
              <a:t>18.06.2024</a:t>
            </a:fld>
            <a:endParaRPr lang="de-DE"/>
          </a:p>
        </p:txBody>
      </p:sp>
      <p:sp>
        <p:nvSpPr>
          <p:cNvPr id="5" name="Fußzeilenplatzhalter 4">
            <a:extLst>
              <a:ext uri="{FF2B5EF4-FFF2-40B4-BE49-F238E27FC236}">
                <a16:creationId xmlns:a16="http://schemas.microsoft.com/office/drawing/2014/main" id="{49D000E3-6136-AFD6-87CA-AC0C2E52C76A}"/>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62B86290-9482-8292-D70B-FA1E6836C751}"/>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260926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96C3283-1E1A-1BAB-59F0-45B4338E3A3E}"/>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A16ECE9-91E0-6651-B0D3-14453FBBA4A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3CE3E43-E28C-B03E-11AF-83B0C511BBB6}"/>
              </a:ext>
            </a:extLst>
          </p:cNvPr>
          <p:cNvSpPr>
            <a:spLocks noGrp="1"/>
          </p:cNvSpPr>
          <p:nvPr>
            <p:ph type="dt" sz="half" idx="10"/>
          </p:nvPr>
        </p:nvSpPr>
        <p:spPr/>
        <p:txBody>
          <a:bodyPr/>
          <a:lstStyle/>
          <a:p>
            <a:fld id="{95C68ABE-B415-490A-B78D-B291CEDB749B}" type="datetime1">
              <a:rPr lang="de-DE" smtClean="0"/>
              <a:t>18.06.2024</a:t>
            </a:fld>
            <a:endParaRPr lang="de-DE"/>
          </a:p>
        </p:txBody>
      </p:sp>
      <p:sp>
        <p:nvSpPr>
          <p:cNvPr id="5" name="Fußzeilenplatzhalter 4">
            <a:extLst>
              <a:ext uri="{FF2B5EF4-FFF2-40B4-BE49-F238E27FC236}">
                <a16:creationId xmlns:a16="http://schemas.microsoft.com/office/drawing/2014/main" id="{161512F5-AD07-1627-6605-D1765A687C45}"/>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2EF1B03E-218A-C100-93EE-A67BC612BDDF}"/>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4252936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CDE20C-06E2-4435-714E-51FD12EB791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03812C3-E7EB-CF4E-859B-62FD39D9930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4E5BC40-6A05-D77A-E617-B0364EE2050E}"/>
              </a:ext>
            </a:extLst>
          </p:cNvPr>
          <p:cNvSpPr>
            <a:spLocks noGrp="1"/>
          </p:cNvSpPr>
          <p:nvPr>
            <p:ph type="dt" sz="half" idx="10"/>
          </p:nvPr>
        </p:nvSpPr>
        <p:spPr/>
        <p:txBody>
          <a:bodyPr/>
          <a:lstStyle/>
          <a:p>
            <a:fld id="{890F7E85-9D66-460D-AB7D-B5EB96D98BB6}" type="datetime1">
              <a:rPr lang="de-DE" smtClean="0"/>
              <a:t>18.06.2024</a:t>
            </a:fld>
            <a:endParaRPr lang="de-DE"/>
          </a:p>
        </p:txBody>
      </p:sp>
      <p:sp>
        <p:nvSpPr>
          <p:cNvPr id="5" name="Fußzeilenplatzhalter 4">
            <a:extLst>
              <a:ext uri="{FF2B5EF4-FFF2-40B4-BE49-F238E27FC236}">
                <a16:creationId xmlns:a16="http://schemas.microsoft.com/office/drawing/2014/main" id="{522FDD92-C17A-9962-0A84-E9503384BB14}"/>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8914F0D3-7125-8B2F-5D3F-63C5C283E939}"/>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1641247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0ECC9-FD39-6ACC-6BBF-05800679BC9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63E3BEB-0AB6-2E82-390C-F592A71834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E9B610D-C878-27BA-A609-641B1E3C124C}"/>
              </a:ext>
            </a:extLst>
          </p:cNvPr>
          <p:cNvSpPr>
            <a:spLocks noGrp="1"/>
          </p:cNvSpPr>
          <p:nvPr>
            <p:ph type="dt" sz="half" idx="10"/>
          </p:nvPr>
        </p:nvSpPr>
        <p:spPr/>
        <p:txBody>
          <a:bodyPr/>
          <a:lstStyle/>
          <a:p>
            <a:fld id="{BAE2EF45-328B-41C6-BA53-B5ACD0AB87E4}" type="datetime1">
              <a:rPr lang="de-DE" smtClean="0"/>
              <a:t>18.06.2024</a:t>
            </a:fld>
            <a:endParaRPr lang="de-DE"/>
          </a:p>
        </p:txBody>
      </p:sp>
      <p:sp>
        <p:nvSpPr>
          <p:cNvPr id="5" name="Fußzeilenplatzhalter 4">
            <a:extLst>
              <a:ext uri="{FF2B5EF4-FFF2-40B4-BE49-F238E27FC236}">
                <a16:creationId xmlns:a16="http://schemas.microsoft.com/office/drawing/2014/main" id="{669AC7B5-0BF0-8726-DC8B-E7BC3AAE6556}"/>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657EB742-5DAB-16CD-7AEE-F46B1CFEFD3E}"/>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158018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C3218-54A1-C54B-11E2-100290D1580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D2C67FC-1F18-D309-6408-94055FAB018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D418C71-7B65-2D5C-C2D3-19A19EA8DF6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8FA2F8BB-7046-501B-B9D6-29BA4D580E4D}"/>
              </a:ext>
            </a:extLst>
          </p:cNvPr>
          <p:cNvSpPr>
            <a:spLocks noGrp="1"/>
          </p:cNvSpPr>
          <p:nvPr>
            <p:ph type="dt" sz="half" idx="10"/>
          </p:nvPr>
        </p:nvSpPr>
        <p:spPr/>
        <p:txBody>
          <a:bodyPr/>
          <a:lstStyle/>
          <a:p>
            <a:fld id="{89EB9AD9-1B7B-4E5D-95F4-A8B11ED5AE77}" type="datetime1">
              <a:rPr lang="de-DE" smtClean="0"/>
              <a:t>18.06.2024</a:t>
            </a:fld>
            <a:endParaRPr lang="de-DE"/>
          </a:p>
        </p:txBody>
      </p:sp>
      <p:sp>
        <p:nvSpPr>
          <p:cNvPr id="6" name="Fußzeilenplatzhalter 5">
            <a:extLst>
              <a:ext uri="{FF2B5EF4-FFF2-40B4-BE49-F238E27FC236}">
                <a16:creationId xmlns:a16="http://schemas.microsoft.com/office/drawing/2014/main" id="{80775B61-63D9-B9C7-8083-DA391235655B}"/>
              </a:ext>
            </a:extLst>
          </p:cNvPr>
          <p:cNvSpPr>
            <a:spLocks noGrp="1"/>
          </p:cNvSpPr>
          <p:nvPr>
            <p:ph type="ftr" sz="quarter" idx="11"/>
          </p:nvPr>
        </p:nvSpPr>
        <p:spPr/>
        <p:txBody>
          <a:bodyPr/>
          <a:lstStyle/>
          <a:p>
            <a:r>
              <a:rPr lang="de-DE"/>
              <a:t>Selim Berk Tan, Niklas Straub, Malte Hermann</a:t>
            </a:r>
          </a:p>
        </p:txBody>
      </p:sp>
      <p:sp>
        <p:nvSpPr>
          <p:cNvPr id="7" name="Foliennummernplatzhalter 6">
            <a:extLst>
              <a:ext uri="{FF2B5EF4-FFF2-40B4-BE49-F238E27FC236}">
                <a16:creationId xmlns:a16="http://schemas.microsoft.com/office/drawing/2014/main" id="{8793AEC9-5651-0FE4-50FB-1C9F1C52D7D6}"/>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133066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052B52-0902-9242-12C0-CF7183F045E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203DF61-1F9A-698B-8B69-38A2C836C7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0AD6B78-148D-3D2C-3670-8599449A75F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37C3D1B-D62C-AB94-F025-7A9D2A486F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4CDD8DF-9B6D-71D2-9D7C-5AE8275038F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A73C26E-9BAA-11E1-FFDE-9EC59BD5EABA}"/>
              </a:ext>
            </a:extLst>
          </p:cNvPr>
          <p:cNvSpPr>
            <a:spLocks noGrp="1"/>
          </p:cNvSpPr>
          <p:nvPr>
            <p:ph type="dt" sz="half" idx="10"/>
          </p:nvPr>
        </p:nvSpPr>
        <p:spPr/>
        <p:txBody>
          <a:bodyPr/>
          <a:lstStyle/>
          <a:p>
            <a:fld id="{53257B09-FFF4-4A6C-8A48-7616DE328FF1}" type="datetime1">
              <a:rPr lang="de-DE" smtClean="0"/>
              <a:t>18.06.2024</a:t>
            </a:fld>
            <a:endParaRPr lang="de-DE"/>
          </a:p>
        </p:txBody>
      </p:sp>
      <p:sp>
        <p:nvSpPr>
          <p:cNvPr id="8" name="Fußzeilenplatzhalter 7">
            <a:extLst>
              <a:ext uri="{FF2B5EF4-FFF2-40B4-BE49-F238E27FC236}">
                <a16:creationId xmlns:a16="http://schemas.microsoft.com/office/drawing/2014/main" id="{06B74D76-F4D6-2C84-555C-A419B5AFDFB8}"/>
              </a:ext>
            </a:extLst>
          </p:cNvPr>
          <p:cNvSpPr>
            <a:spLocks noGrp="1"/>
          </p:cNvSpPr>
          <p:nvPr>
            <p:ph type="ftr" sz="quarter" idx="11"/>
          </p:nvPr>
        </p:nvSpPr>
        <p:spPr/>
        <p:txBody>
          <a:bodyPr/>
          <a:lstStyle/>
          <a:p>
            <a:r>
              <a:rPr lang="de-DE"/>
              <a:t>Selim Berk Tan, Niklas Straub, Malte Hermann</a:t>
            </a:r>
          </a:p>
        </p:txBody>
      </p:sp>
      <p:sp>
        <p:nvSpPr>
          <p:cNvPr id="9" name="Foliennummernplatzhalter 8">
            <a:extLst>
              <a:ext uri="{FF2B5EF4-FFF2-40B4-BE49-F238E27FC236}">
                <a16:creationId xmlns:a16="http://schemas.microsoft.com/office/drawing/2014/main" id="{C405954C-109B-32AB-A850-B62AF580C7CE}"/>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7526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6C2C9E-8F5C-5C13-9EFF-AD3C8E709B3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EEF03FA-B0C2-61E9-3C77-4FB6AF3C4F7B}"/>
              </a:ext>
            </a:extLst>
          </p:cNvPr>
          <p:cNvSpPr>
            <a:spLocks noGrp="1"/>
          </p:cNvSpPr>
          <p:nvPr>
            <p:ph type="dt" sz="half" idx="10"/>
          </p:nvPr>
        </p:nvSpPr>
        <p:spPr/>
        <p:txBody>
          <a:bodyPr/>
          <a:lstStyle/>
          <a:p>
            <a:fld id="{EF815D15-8D58-4615-BAAB-439229B537DC}" type="datetime1">
              <a:rPr lang="de-DE" smtClean="0"/>
              <a:t>18.06.2024</a:t>
            </a:fld>
            <a:endParaRPr lang="de-DE"/>
          </a:p>
        </p:txBody>
      </p:sp>
      <p:sp>
        <p:nvSpPr>
          <p:cNvPr id="4" name="Fußzeilenplatzhalter 3">
            <a:extLst>
              <a:ext uri="{FF2B5EF4-FFF2-40B4-BE49-F238E27FC236}">
                <a16:creationId xmlns:a16="http://schemas.microsoft.com/office/drawing/2014/main" id="{326D762D-3FAE-49F6-927B-EDE06FF6D98C}"/>
              </a:ext>
            </a:extLst>
          </p:cNvPr>
          <p:cNvSpPr>
            <a:spLocks noGrp="1"/>
          </p:cNvSpPr>
          <p:nvPr>
            <p:ph type="ftr" sz="quarter" idx="11"/>
          </p:nvPr>
        </p:nvSpPr>
        <p:spPr/>
        <p:txBody>
          <a:bodyPr/>
          <a:lstStyle/>
          <a:p>
            <a:r>
              <a:rPr lang="de-DE"/>
              <a:t>Selim Berk Tan, Niklas Straub, Malte Hermann</a:t>
            </a:r>
          </a:p>
        </p:txBody>
      </p:sp>
      <p:sp>
        <p:nvSpPr>
          <p:cNvPr id="5" name="Foliennummernplatzhalter 4">
            <a:extLst>
              <a:ext uri="{FF2B5EF4-FFF2-40B4-BE49-F238E27FC236}">
                <a16:creationId xmlns:a16="http://schemas.microsoft.com/office/drawing/2014/main" id="{F721BF11-748E-B82A-53AE-E29B82E60464}"/>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341425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278FBB5-1788-572E-13FB-000746E3092A}"/>
              </a:ext>
            </a:extLst>
          </p:cNvPr>
          <p:cNvSpPr>
            <a:spLocks noGrp="1"/>
          </p:cNvSpPr>
          <p:nvPr>
            <p:ph type="dt" sz="half" idx="10"/>
          </p:nvPr>
        </p:nvSpPr>
        <p:spPr/>
        <p:txBody>
          <a:bodyPr/>
          <a:lstStyle/>
          <a:p>
            <a:fld id="{D2732106-445C-49D4-86E9-ECDC80D14F3D}" type="datetime1">
              <a:rPr lang="de-DE" smtClean="0"/>
              <a:t>18.06.2024</a:t>
            </a:fld>
            <a:endParaRPr lang="de-DE"/>
          </a:p>
        </p:txBody>
      </p:sp>
      <p:sp>
        <p:nvSpPr>
          <p:cNvPr id="3" name="Fußzeilenplatzhalter 2">
            <a:extLst>
              <a:ext uri="{FF2B5EF4-FFF2-40B4-BE49-F238E27FC236}">
                <a16:creationId xmlns:a16="http://schemas.microsoft.com/office/drawing/2014/main" id="{4E6DB105-3597-642F-A40A-ABCC379BBB4A}"/>
              </a:ext>
            </a:extLst>
          </p:cNvPr>
          <p:cNvSpPr>
            <a:spLocks noGrp="1"/>
          </p:cNvSpPr>
          <p:nvPr>
            <p:ph type="ftr" sz="quarter" idx="11"/>
          </p:nvPr>
        </p:nvSpPr>
        <p:spPr/>
        <p:txBody>
          <a:bodyPr/>
          <a:lstStyle/>
          <a:p>
            <a:r>
              <a:rPr lang="de-DE"/>
              <a:t>Selim Berk Tan, Niklas Straub, Malte Hermann</a:t>
            </a:r>
          </a:p>
        </p:txBody>
      </p:sp>
      <p:sp>
        <p:nvSpPr>
          <p:cNvPr id="4" name="Foliennummernplatzhalter 3">
            <a:extLst>
              <a:ext uri="{FF2B5EF4-FFF2-40B4-BE49-F238E27FC236}">
                <a16:creationId xmlns:a16="http://schemas.microsoft.com/office/drawing/2014/main" id="{713AF86D-9382-9C6E-78B2-2EA45AC5F641}"/>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122348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14A003-3148-D90A-EDEA-A3982E2E4FF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4EF9DD9A-7040-AC5E-9706-12EA1BB515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0F22749C-03C7-42FB-EAD2-95805077F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7219480-40AA-8150-9726-7EB4A4DBE327}"/>
              </a:ext>
            </a:extLst>
          </p:cNvPr>
          <p:cNvSpPr>
            <a:spLocks noGrp="1"/>
          </p:cNvSpPr>
          <p:nvPr>
            <p:ph type="dt" sz="half" idx="10"/>
          </p:nvPr>
        </p:nvSpPr>
        <p:spPr/>
        <p:txBody>
          <a:bodyPr/>
          <a:lstStyle/>
          <a:p>
            <a:fld id="{EC614FB5-3380-4FDB-B821-F69EBE612F86}" type="datetime1">
              <a:rPr lang="de-DE" smtClean="0"/>
              <a:t>18.06.2024</a:t>
            </a:fld>
            <a:endParaRPr lang="de-DE"/>
          </a:p>
        </p:txBody>
      </p:sp>
      <p:sp>
        <p:nvSpPr>
          <p:cNvPr id="6" name="Fußzeilenplatzhalter 5">
            <a:extLst>
              <a:ext uri="{FF2B5EF4-FFF2-40B4-BE49-F238E27FC236}">
                <a16:creationId xmlns:a16="http://schemas.microsoft.com/office/drawing/2014/main" id="{761BA7B9-A683-EFA6-1DB5-EA9FA015BC32}"/>
              </a:ext>
            </a:extLst>
          </p:cNvPr>
          <p:cNvSpPr>
            <a:spLocks noGrp="1"/>
          </p:cNvSpPr>
          <p:nvPr>
            <p:ph type="ftr" sz="quarter" idx="11"/>
          </p:nvPr>
        </p:nvSpPr>
        <p:spPr/>
        <p:txBody>
          <a:bodyPr/>
          <a:lstStyle/>
          <a:p>
            <a:r>
              <a:rPr lang="de-DE"/>
              <a:t>Selim Berk Tan, Niklas Straub, Malte Hermann</a:t>
            </a:r>
          </a:p>
        </p:txBody>
      </p:sp>
      <p:sp>
        <p:nvSpPr>
          <p:cNvPr id="7" name="Foliennummernplatzhalter 6">
            <a:extLst>
              <a:ext uri="{FF2B5EF4-FFF2-40B4-BE49-F238E27FC236}">
                <a16:creationId xmlns:a16="http://schemas.microsoft.com/office/drawing/2014/main" id="{189F254F-53C8-C22A-8BC2-D962C2BAA736}"/>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993566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9054D3-40B6-49A9-4EBC-6C33B1A5F03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9B2A4FCD-B2A5-985B-9DCD-1E613A4B0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2FEA319-4F41-7D09-9359-C21844C00D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A7F7FB7-0AF2-281B-2B72-BF5065140DE5}"/>
              </a:ext>
            </a:extLst>
          </p:cNvPr>
          <p:cNvSpPr>
            <a:spLocks noGrp="1"/>
          </p:cNvSpPr>
          <p:nvPr>
            <p:ph type="dt" sz="half" idx="10"/>
          </p:nvPr>
        </p:nvSpPr>
        <p:spPr/>
        <p:txBody>
          <a:bodyPr/>
          <a:lstStyle/>
          <a:p>
            <a:fld id="{23FB01B3-86B3-47B9-9DF6-C1B2A4AA142A}" type="datetime1">
              <a:rPr lang="de-DE" smtClean="0"/>
              <a:t>18.06.2024</a:t>
            </a:fld>
            <a:endParaRPr lang="de-DE"/>
          </a:p>
        </p:txBody>
      </p:sp>
      <p:sp>
        <p:nvSpPr>
          <p:cNvPr id="6" name="Fußzeilenplatzhalter 5">
            <a:extLst>
              <a:ext uri="{FF2B5EF4-FFF2-40B4-BE49-F238E27FC236}">
                <a16:creationId xmlns:a16="http://schemas.microsoft.com/office/drawing/2014/main" id="{0A599DF4-7C5A-6AAE-A25D-86A8E3C1407D}"/>
              </a:ext>
            </a:extLst>
          </p:cNvPr>
          <p:cNvSpPr>
            <a:spLocks noGrp="1"/>
          </p:cNvSpPr>
          <p:nvPr>
            <p:ph type="ftr" sz="quarter" idx="11"/>
          </p:nvPr>
        </p:nvSpPr>
        <p:spPr/>
        <p:txBody>
          <a:bodyPr/>
          <a:lstStyle/>
          <a:p>
            <a:r>
              <a:rPr lang="de-DE"/>
              <a:t>Selim Berk Tan, Niklas Straub, Malte Hermann</a:t>
            </a:r>
          </a:p>
        </p:txBody>
      </p:sp>
      <p:sp>
        <p:nvSpPr>
          <p:cNvPr id="7" name="Foliennummernplatzhalter 6">
            <a:extLst>
              <a:ext uri="{FF2B5EF4-FFF2-40B4-BE49-F238E27FC236}">
                <a16:creationId xmlns:a16="http://schemas.microsoft.com/office/drawing/2014/main" id="{B8260224-5C49-6486-6907-A916AEA0DF7E}"/>
              </a:ext>
            </a:extLst>
          </p:cNvPr>
          <p:cNvSpPr>
            <a:spLocks noGrp="1"/>
          </p:cNvSpPr>
          <p:nvPr>
            <p:ph type="sldNum" sz="quarter" idx="12"/>
          </p:nvPr>
        </p:nvSpPr>
        <p:spPr/>
        <p:txBody>
          <a:bodyPr/>
          <a:lstStyle/>
          <a:p>
            <a:fld id="{961C4A96-BF1F-4376-B780-A8C4D5B795A7}" type="slidenum">
              <a:rPr lang="de-DE" smtClean="0"/>
              <a:t>‹Nr.›</a:t>
            </a:fld>
            <a:endParaRPr lang="de-DE"/>
          </a:p>
        </p:txBody>
      </p:sp>
    </p:spTree>
    <p:extLst>
      <p:ext uri="{BB962C8B-B14F-4D97-AF65-F5344CB8AC3E}">
        <p14:creationId xmlns:p14="http://schemas.microsoft.com/office/powerpoint/2010/main" val="3649918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A2BD5D7-6A75-4498-AF44-4DB27F1C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67B7316E-BB38-06D9-DD48-A162569142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14BEE18-8A96-B1A2-0CCB-C58920CFEC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D631A3-F05D-42C5-BF5B-43FB6CE5F8A8}" type="datetime1">
              <a:rPr lang="de-DE" smtClean="0"/>
              <a:t>18.06.2024</a:t>
            </a:fld>
            <a:endParaRPr lang="de-DE"/>
          </a:p>
        </p:txBody>
      </p:sp>
      <p:sp>
        <p:nvSpPr>
          <p:cNvPr id="5" name="Fußzeilenplatzhalter 4">
            <a:extLst>
              <a:ext uri="{FF2B5EF4-FFF2-40B4-BE49-F238E27FC236}">
                <a16:creationId xmlns:a16="http://schemas.microsoft.com/office/drawing/2014/main" id="{2D7A5800-3380-B3D2-EB52-4379FD8DE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de-DE"/>
              <a:t>Selim Berk Tan, Niklas Straub, Malte Hermann</a:t>
            </a:r>
          </a:p>
        </p:txBody>
      </p:sp>
      <p:sp>
        <p:nvSpPr>
          <p:cNvPr id="6" name="Foliennummernplatzhalter 5">
            <a:extLst>
              <a:ext uri="{FF2B5EF4-FFF2-40B4-BE49-F238E27FC236}">
                <a16:creationId xmlns:a16="http://schemas.microsoft.com/office/drawing/2014/main" id="{1A5A1E84-5E98-FA1F-5320-8E036B7A6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1C4A96-BF1F-4376-B780-A8C4D5B795A7}" type="slidenum">
              <a:rPr lang="de-DE" smtClean="0"/>
              <a:t>‹Nr.›</a:t>
            </a:fld>
            <a:endParaRPr lang="de-DE"/>
          </a:p>
        </p:txBody>
      </p:sp>
    </p:spTree>
    <p:extLst>
      <p:ext uri="{BB962C8B-B14F-4D97-AF65-F5344CB8AC3E}">
        <p14:creationId xmlns:p14="http://schemas.microsoft.com/office/powerpoint/2010/main" val="1386866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diagramLayout" Target="../diagrams/layout7.xml"/><Relationship Id="rId7" Type="http://schemas.openxmlformats.org/officeDocument/2006/relationships/image" Target="../media/image1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22.svg"/><Relationship Id="rId4" Type="http://schemas.openxmlformats.org/officeDocument/2006/relationships/diagramQuickStyle" Target="../diagrams/quickStyle7.xm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8.xml"/><Relationship Id="rId7" Type="http://schemas.openxmlformats.org/officeDocument/2006/relationships/image" Target="../media/image23.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25.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9.xml"/><Relationship Id="rId7" Type="http://schemas.openxmlformats.org/officeDocument/2006/relationships/image" Target="../media/image26.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28.jpeg"/></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Layout" Target="../diagrams/layout10.xml"/><Relationship Id="rId7" Type="http://schemas.openxmlformats.org/officeDocument/2006/relationships/image" Target="../media/image29.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2" Type="http://schemas.openxmlformats.org/officeDocument/2006/relationships/hyperlink" Target="https://www-signwell-com.translate.goog/contracts/web-design-contract-template/?_x_tr_sl=en&amp;_x_tr_tl=de&amp;_x_tr_hl=de&amp;_x_tr_pto=r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comp-lex.de/abnahme-it-vertrag/" TargetMode="External"/><Relationship Id="rId13" Type="http://schemas.openxmlformats.org/officeDocument/2006/relationships/hyperlink" Target="https://existek.com/blog/what-are-acceptance-criteria/" TargetMode="External"/><Relationship Id="rId3" Type="http://schemas.openxmlformats.org/officeDocument/2006/relationships/hyperlink" Target="https://projectmanagementpath.com/understanding-acceptance-criteria-in-project-management/#Setting_Acceptance_Criteria" TargetMode="External"/><Relationship Id="rId7" Type="http://schemas.openxmlformats.org/officeDocument/2006/relationships/hyperlink" Target="https://www.simplilearn.com/importance-of-having-clearly-defined-acceptance-criteria-in-projects-article" TargetMode="External"/><Relationship Id="rId12" Type="http://schemas.openxmlformats.org/officeDocument/2006/relationships/hyperlink" Target="https://skillier.com/blog/need-to-write-acceptance-criteria-for-your-projects/" TargetMode="External"/><Relationship Id="rId17" Type="http://schemas.openxmlformats.org/officeDocument/2006/relationships/hyperlink" Target="https://www.res-media.net/abnahme-beim-it-projekt-projektvertrag/" TargetMode="External"/><Relationship Id="rId2" Type="http://schemas.openxmlformats.org/officeDocument/2006/relationships/hyperlink" Target="https://www-signwell-com.translate.goog/contracts/web-design-contract-template/?_x_tr_sl=en&amp;_x_tr_tl=de&amp;_x_tr_hl=de&amp;_x_tr_pto=rq" TargetMode="External"/><Relationship Id="rId16" Type="http://schemas.openxmlformats.org/officeDocument/2006/relationships/hyperlink" Target="https://qamind.com/blog/acceptance-criteria-in-agile-projects/" TargetMode="External"/><Relationship Id="rId1" Type="http://schemas.openxmlformats.org/officeDocument/2006/relationships/slideLayout" Target="../slideLayouts/slideLayout2.xml"/><Relationship Id="rId6" Type="http://schemas.openxmlformats.org/officeDocument/2006/relationships/hyperlink" Target="https://www.awork.com/glossary/acceptance-criteria" TargetMode="External"/><Relationship Id="rId11" Type="http://schemas.openxmlformats.org/officeDocument/2006/relationships/hyperlink" Target="https://www.smartsheet.com/content/project-success-criteria" TargetMode="External"/><Relationship Id="rId5" Type="http://schemas.openxmlformats.org/officeDocument/2006/relationships/hyperlink" Target="https://www.business-wissen.de/artikel/user-storys-schreiben-beispiele-anleitung-tipps/" TargetMode="External"/><Relationship Id="rId15" Type="http://schemas.openxmlformats.org/officeDocument/2006/relationships/hyperlink" Target="https://www.inflectra.com/Ideas/Topic/What-Is-Acceptance-Criteria.aspx" TargetMode="External"/><Relationship Id="rId10" Type="http://schemas.openxmlformats.org/officeDocument/2006/relationships/hyperlink" Target="https://www.altamira.ai/blog/what-are-the-acceptance-criteria/" TargetMode="External"/><Relationship Id="rId4" Type="http://schemas.openxmlformats.org/officeDocument/2006/relationships/hyperlink" Target="https://www.atlassian.com/agile/project-management/user-stories" TargetMode="External"/><Relationship Id="rId9" Type="http://schemas.openxmlformats.org/officeDocument/2006/relationships/hyperlink" Target="https://uxplanet.org/acceptance-criteria-for-user-stories-and-their-role-in-product-development-676db1fb4c99" TargetMode="External"/><Relationship Id="rId14" Type="http://schemas.openxmlformats.org/officeDocument/2006/relationships/hyperlink" Target="https://www.tutorialspoint.com/the-importance-of-defining-project-acceptance-criteria"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microsoft.com/office/2007/relationships/hdphoto" Target="../media/hdphoto1.wdp"/><Relationship Id="rId4" Type="http://schemas.openxmlformats.org/officeDocument/2006/relationships/diagramQuickStyle" Target="../diagrams/quickStyle3.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5.xml"/><Relationship Id="rId7" Type="http://schemas.openxmlformats.org/officeDocument/2006/relationships/image" Target="../media/image1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6.xml"/><Relationship Id="rId7" Type="http://schemas.openxmlformats.org/officeDocument/2006/relationships/image" Target="../media/image16.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7172E832-B7B3-94D9-0D54-B4A8DDE59540}"/>
              </a:ext>
            </a:extLst>
          </p:cNvPr>
          <p:cNvSpPr>
            <a:spLocks noGrp="1"/>
          </p:cNvSpPr>
          <p:nvPr>
            <p:ph type="ctrTitle"/>
          </p:nvPr>
        </p:nvSpPr>
        <p:spPr>
          <a:xfrm>
            <a:off x="3892269" y="1764407"/>
            <a:ext cx="5084306" cy="2310312"/>
          </a:xfrm>
        </p:spPr>
        <p:txBody>
          <a:bodyPr>
            <a:normAutofit/>
          </a:bodyPr>
          <a:lstStyle/>
          <a:p>
            <a:r>
              <a:rPr lang="de-DE" sz="5200">
                <a:solidFill>
                  <a:schemeClr val="tx2"/>
                </a:solidFill>
              </a:rPr>
              <a:t>Abnahme von Web-Projekten</a:t>
            </a:r>
          </a:p>
        </p:txBody>
      </p:sp>
      <p:sp>
        <p:nvSpPr>
          <p:cNvPr id="3" name="Untertitel 2">
            <a:extLst>
              <a:ext uri="{FF2B5EF4-FFF2-40B4-BE49-F238E27FC236}">
                <a16:creationId xmlns:a16="http://schemas.microsoft.com/office/drawing/2014/main" id="{2BB16073-EDEE-A787-9D2F-14F4FBEDAF48}"/>
              </a:ext>
            </a:extLst>
          </p:cNvPr>
          <p:cNvSpPr>
            <a:spLocks noGrp="1"/>
          </p:cNvSpPr>
          <p:nvPr>
            <p:ph type="subTitle" idx="1"/>
          </p:nvPr>
        </p:nvSpPr>
        <p:spPr>
          <a:xfrm>
            <a:off x="3215729" y="4165152"/>
            <a:ext cx="5760846" cy="682079"/>
          </a:xfrm>
        </p:spPr>
        <p:txBody>
          <a:bodyPr>
            <a:normAutofit/>
          </a:bodyPr>
          <a:lstStyle/>
          <a:p>
            <a:endParaRPr lang="de-DE">
              <a:solidFill>
                <a:schemeClr val="tx2"/>
              </a:solidFill>
            </a:endParaRPr>
          </a:p>
        </p:txBody>
      </p:sp>
    </p:spTree>
    <p:extLst>
      <p:ext uri="{BB962C8B-B14F-4D97-AF65-F5344CB8AC3E}">
        <p14:creationId xmlns:p14="http://schemas.microsoft.com/office/powerpoint/2010/main" val="387873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6C0DD156-7295-DDE7-DA6D-7126E32B42C1}"/>
              </a:ext>
            </a:extLst>
          </p:cNvPr>
          <p:cNvSpPr>
            <a:spLocks noGrp="1"/>
          </p:cNvSpPr>
          <p:nvPr>
            <p:ph type="title"/>
          </p:nvPr>
        </p:nvSpPr>
        <p:spPr>
          <a:xfrm>
            <a:off x="804672" y="2023236"/>
            <a:ext cx="3659777" cy="2820908"/>
          </a:xfrm>
        </p:spPr>
        <p:txBody>
          <a:bodyPr>
            <a:normAutofit/>
          </a:bodyPr>
          <a:lstStyle/>
          <a:p>
            <a:r>
              <a:rPr lang="tr-TR" sz="4000">
                <a:solidFill>
                  <a:schemeClr val="tx2"/>
                </a:solidFill>
                <a:ea typeface="+mj-lt"/>
                <a:cs typeface="+mj-lt"/>
              </a:rPr>
              <a:t>Kriterien für die Einhaltung</a:t>
            </a:r>
            <a:endParaRPr lang="tr-TR" sz="4000">
              <a:solidFill>
                <a:schemeClr val="tx2"/>
              </a:solidFill>
            </a:endParaRPr>
          </a:p>
        </p:txBody>
      </p:sp>
      <p:graphicFrame>
        <p:nvGraphicFramePr>
          <p:cNvPr id="5" name="İçerik Yer Tutucusu 2">
            <a:extLst>
              <a:ext uri="{FF2B5EF4-FFF2-40B4-BE49-F238E27FC236}">
                <a16:creationId xmlns:a16="http://schemas.microsoft.com/office/drawing/2014/main" id="{89325BE2-832D-8069-04C6-84FE6598B351}"/>
              </a:ext>
            </a:extLst>
          </p:cNvPr>
          <p:cNvGraphicFramePr>
            <a:graphicFrameLocks noGrp="1"/>
          </p:cNvGraphicFramePr>
          <p:nvPr>
            <p:ph idx="1"/>
            <p:extLst>
              <p:ext uri="{D42A27DB-BD31-4B8C-83A1-F6EECF244321}">
                <p14:modId xmlns:p14="http://schemas.microsoft.com/office/powerpoint/2010/main" val="2312791467"/>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ußzeilenplatzhalter 3">
            <a:extLst>
              <a:ext uri="{FF2B5EF4-FFF2-40B4-BE49-F238E27FC236}">
                <a16:creationId xmlns:a16="http://schemas.microsoft.com/office/drawing/2014/main" id="{A7E44C5D-8966-7206-1FC3-16E2FA201253}"/>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F2AC593D-A492-C6E3-D904-2E1AFE755691}"/>
              </a:ext>
            </a:extLst>
          </p:cNvPr>
          <p:cNvSpPr>
            <a:spLocks noGrp="1"/>
          </p:cNvSpPr>
          <p:nvPr>
            <p:ph type="sldNum" sz="quarter" idx="12"/>
          </p:nvPr>
        </p:nvSpPr>
        <p:spPr/>
        <p:txBody>
          <a:bodyPr/>
          <a:lstStyle/>
          <a:p>
            <a:fld id="{961C4A96-BF1F-4376-B780-A8C4D5B795A7}" type="slidenum">
              <a:rPr lang="de-DE" smtClean="0"/>
              <a:t>10</a:t>
            </a:fld>
            <a:endParaRPr lang="de-DE"/>
          </a:p>
        </p:txBody>
      </p:sp>
      <p:pic>
        <p:nvPicPr>
          <p:cNvPr id="7" name="Grafik 6">
            <a:extLst>
              <a:ext uri="{FF2B5EF4-FFF2-40B4-BE49-F238E27FC236}">
                <a16:creationId xmlns:a16="http://schemas.microsoft.com/office/drawing/2014/main" id="{F030A08F-85F0-6E67-BA8E-EF5A553146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67933" y="333959"/>
            <a:ext cx="1562100" cy="1562100"/>
          </a:xfrm>
          <a:prstGeom prst="rect">
            <a:avLst/>
          </a:prstGeom>
        </p:spPr>
      </p:pic>
      <p:pic>
        <p:nvPicPr>
          <p:cNvPr id="10" name="Grafik 9">
            <a:extLst>
              <a:ext uri="{FF2B5EF4-FFF2-40B4-BE49-F238E27FC236}">
                <a16:creationId xmlns:a16="http://schemas.microsoft.com/office/drawing/2014/main" id="{2F48C1A6-F1E6-8BF6-C335-00A820D36F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8631" y="4961942"/>
            <a:ext cx="1440703" cy="1440703"/>
          </a:xfrm>
          <a:prstGeom prst="rect">
            <a:avLst/>
          </a:prstGeom>
        </p:spPr>
      </p:pic>
    </p:spTree>
    <p:extLst>
      <p:ext uri="{BB962C8B-B14F-4D97-AF65-F5344CB8AC3E}">
        <p14:creationId xmlns:p14="http://schemas.microsoft.com/office/powerpoint/2010/main" val="284342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94745DCC-02EC-0D42-C219-582F168925AC}"/>
              </a:ext>
            </a:extLst>
          </p:cNvPr>
          <p:cNvSpPr>
            <a:spLocks noGrp="1"/>
          </p:cNvSpPr>
          <p:nvPr>
            <p:ph type="title"/>
          </p:nvPr>
        </p:nvSpPr>
        <p:spPr>
          <a:xfrm>
            <a:off x="804672" y="2023236"/>
            <a:ext cx="3659777" cy="2820908"/>
          </a:xfrm>
        </p:spPr>
        <p:txBody>
          <a:bodyPr>
            <a:normAutofit/>
          </a:bodyPr>
          <a:lstStyle/>
          <a:p>
            <a:r>
              <a:rPr lang="tr-TR" sz="2200">
                <a:solidFill>
                  <a:schemeClr val="tx2"/>
                </a:solidFill>
                <a:ea typeface="+mj-lt"/>
                <a:cs typeface="+mj-lt"/>
              </a:rPr>
              <a:t>SEO-Kriterien (Suchmaschinenoptimierung)</a:t>
            </a:r>
            <a:endParaRPr lang="tr-TR" sz="2200">
              <a:solidFill>
                <a:schemeClr val="tx2"/>
              </a:solidFill>
            </a:endParaRPr>
          </a:p>
        </p:txBody>
      </p:sp>
      <p:graphicFrame>
        <p:nvGraphicFramePr>
          <p:cNvPr id="5" name="İçerik Yer Tutucusu 2">
            <a:extLst>
              <a:ext uri="{FF2B5EF4-FFF2-40B4-BE49-F238E27FC236}">
                <a16:creationId xmlns:a16="http://schemas.microsoft.com/office/drawing/2014/main" id="{35901753-AA79-DFEC-28E9-4BF7DC897F0F}"/>
              </a:ext>
            </a:extLst>
          </p:cNvPr>
          <p:cNvGraphicFramePr>
            <a:graphicFrameLocks noGrp="1"/>
          </p:cNvGraphicFramePr>
          <p:nvPr>
            <p:ph idx="1"/>
            <p:extLst>
              <p:ext uri="{D42A27DB-BD31-4B8C-83A1-F6EECF244321}">
                <p14:modId xmlns:p14="http://schemas.microsoft.com/office/powerpoint/2010/main" val="2403587534"/>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ußzeilenplatzhalter 3">
            <a:extLst>
              <a:ext uri="{FF2B5EF4-FFF2-40B4-BE49-F238E27FC236}">
                <a16:creationId xmlns:a16="http://schemas.microsoft.com/office/drawing/2014/main" id="{D56DBAF1-8C01-1E09-9D7A-5C0AAEFF9E82}"/>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FEB0520C-60A0-C7AE-77A7-FC92389E0E93}"/>
              </a:ext>
            </a:extLst>
          </p:cNvPr>
          <p:cNvSpPr>
            <a:spLocks noGrp="1"/>
          </p:cNvSpPr>
          <p:nvPr>
            <p:ph type="sldNum" sz="quarter" idx="12"/>
          </p:nvPr>
        </p:nvSpPr>
        <p:spPr/>
        <p:txBody>
          <a:bodyPr/>
          <a:lstStyle/>
          <a:p>
            <a:fld id="{961C4A96-BF1F-4376-B780-A8C4D5B795A7}" type="slidenum">
              <a:rPr lang="de-DE" smtClean="0"/>
              <a:t>11</a:t>
            </a:fld>
            <a:endParaRPr lang="de-DE"/>
          </a:p>
        </p:txBody>
      </p:sp>
      <p:pic>
        <p:nvPicPr>
          <p:cNvPr id="7" name="Grafik 6" descr="Ein Bild, das Symbol, Logo, Grafiken, Schrift enthält.&#10;&#10;Automatisch generierte Beschreibung">
            <a:extLst>
              <a:ext uri="{FF2B5EF4-FFF2-40B4-BE49-F238E27FC236}">
                <a16:creationId xmlns:a16="http://schemas.microsoft.com/office/drawing/2014/main" id="{3568E9C0-DEAE-F6E5-7154-215DB75F16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7269" y="519809"/>
            <a:ext cx="1503427" cy="1503427"/>
          </a:xfrm>
          <a:prstGeom prst="rect">
            <a:avLst/>
          </a:prstGeom>
          <a:ln>
            <a:noFill/>
          </a:ln>
        </p:spPr>
      </p:pic>
      <p:pic>
        <p:nvPicPr>
          <p:cNvPr id="10" name="Grafik 9">
            <a:extLst>
              <a:ext uri="{FF2B5EF4-FFF2-40B4-BE49-F238E27FC236}">
                <a16:creationId xmlns:a16="http://schemas.microsoft.com/office/drawing/2014/main" id="{BC36F23F-CD00-6DC3-E5F0-90A50E7F2E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8734" y="4847313"/>
            <a:ext cx="1503428" cy="1503428"/>
          </a:xfrm>
          <a:prstGeom prst="rect">
            <a:avLst/>
          </a:prstGeom>
        </p:spPr>
      </p:pic>
    </p:spTree>
    <p:extLst>
      <p:ext uri="{BB962C8B-B14F-4D97-AF65-F5344CB8AC3E}">
        <p14:creationId xmlns:p14="http://schemas.microsoft.com/office/powerpoint/2010/main" val="51561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3BE78344-D176-0992-2A3F-F41ADC5EC563}"/>
              </a:ext>
            </a:extLst>
          </p:cNvPr>
          <p:cNvSpPr>
            <a:spLocks noGrp="1"/>
          </p:cNvSpPr>
          <p:nvPr>
            <p:ph type="title"/>
          </p:nvPr>
        </p:nvSpPr>
        <p:spPr>
          <a:xfrm>
            <a:off x="804672" y="2023236"/>
            <a:ext cx="3659777" cy="2820908"/>
          </a:xfrm>
        </p:spPr>
        <p:txBody>
          <a:bodyPr>
            <a:normAutofit/>
          </a:bodyPr>
          <a:lstStyle/>
          <a:p>
            <a:r>
              <a:rPr lang="tr-TR" sz="4000">
                <a:solidFill>
                  <a:schemeClr val="tx2"/>
                </a:solidFill>
                <a:ea typeface="+mj-lt"/>
                <a:cs typeface="+mj-lt"/>
              </a:rPr>
              <a:t>Kriterien für die Dokumentation</a:t>
            </a:r>
            <a:endParaRPr lang="tr-TR" sz="4000">
              <a:solidFill>
                <a:schemeClr val="tx2"/>
              </a:solidFill>
            </a:endParaRPr>
          </a:p>
        </p:txBody>
      </p:sp>
      <p:graphicFrame>
        <p:nvGraphicFramePr>
          <p:cNvPr id="5" name="İçerik Yer Tutucusu 2">
            <a:extLst>
              <a:ext uri="{FF2B5EF4-FFF2-40B4-BE49-F238E27FC236}">
                <a16:creationId xmlns:a16="http://schemas.microsoft.com/office/drawing/2014/main" id="{18DCA02D-EEAA-9698-15FC-8E6EC110AD69}"/>
              </a:ext>
            </a:extLst>
          </p:cNvPr>
          <p:cNvGraphicFramePr>
            <a:graphicFrameLocks noGrp="1"/>
          </p:cNvGraphicFramePr>
          <p:nvPr>
            <p:ph idx="1"/>
            <p:extLst>
              <p:ext uri="{D42A27DB-BD31-4B8C-83A1-F6EECF244321}">
                <p14:modId xmlns:p14="http://schemas.microsoft.com/office/powerpoint/2010/main" val="74957035"/>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ußzeilenplatzhalter 3">
            <a:extLst>
              <a:ext uri="{FF2B5EF4-FFF2-40B4-BE49-F238E27FC236}">
                <a16:creationId xmlns:a16="http://schemas.microsoft.com/office/drawing/2014/main" id="{2D585E8E-7345-1A8F-47D2-5403F949C330}"/>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0653B9E6-4D32-2890-F6DD-BD991B3FD4D2}"/>
              </a:ext>
            </a:extLst>
          </p:cNvPr>
          <p:cNvSpPr>
            <a:spLocks noGrp="1"/>
          </p:cNvSpPr>
          <p:nvPr>
            <p:ph type="sldNum" sz="quarter" idx="12"/>
          </p:nvPr>
        </p:nvSpPr>
        <p:spPr/>
        <p:txBody>
          <a:bodyPr/>
          <a:lstStyle/>
          <a:p>
            <a:fld id="{961C4A96-BF1F-4376-B780-A8C4D5B795A7}" type="slidenum">
              <a:rPr lang="de-DE" smtClean="0"/>
              <a:t>12</a:t>
            </a:fld>
            <a:endParaRPr lang="de-DE"/>
          </a:p>
        </p:txBody>
      </p:sp>
      <p:pic>
        <p:nvPicPr>
          <p:cNvPr id="7" name="Grafik 6">
            <a:extLst>
              <a:ext uri="{FF2B5EF4-FFF2-40B4-BE49-F238E27FC236}">
                <a16:creationId xmlns:a16="http://schemas.microsoft.com/office/drawing/2014/main" id="{ECE16332-97C9-E67A-CBEF-4D8767A4A7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40609" y="206488"/>
            <a:ext cx="1816748" cy="1816748"/>
          </a:xfrm>
          <a:prstGeom prst="rect">
            <a:avLst/>
          </a:prstGeom>
        </p:spPr>
      </p:pic>
      <p:pic>
        <p:nvPicPr>
          <p:cNvPr id="10" name="Grafik 9" descr="Ein Bild, das Entwurf, Lineart, weiß, Zeichnung enthält.&#10;&#10;Automatisch generierte Beschreibung">
            <a:extLst>
              <a:ext uri="{FF2B5EF4-FFF2-40B4-BE49-F238E27FC236}">
                <a16:creationId xmlns:a16="http://schemas.microsoft.com/office/drawing/2014/main" id="{39DBF115-E996-2184-911A-EA34F2C9C3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0694" y="4730841"/>
            <a:ext cx="4636578" cy="1483678"/>
          </a:xfrm>
          <a:prstGeom prst="rect">
            <a:avLst/>
          </a:prstGeom>
          <a:ln>
            <a:noFill/>
          </a:ln>
        </p:spPr>
      </p:pic>
    </p:spTree>
    <p:extLst>
      <p:ext uri="{BB962C8B-B14F-4D97-AF65-F5344CB8AC3E}">
        <p14:creationId xmlns:p14="http://schemas.microsoft.com/office/powerpoint/2010/main" val="270814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0BFA92E6-CA41-76EE-DDEB-A51C24CC4A67}"/>
              </a:ext>
            </a:extLst>
          </p:cNvPr>
          <p:cNvSpPr>
            <a:spLocks noGrp="1"/>
          </p:cNvSpPr>
          <p:nvPr>
            <p:ph type="title"/>
          </p:nvPr>
        </p:nvSpPr>
        <p:spPr>
          <a:xfrm>
            <a:off x="804672" y="2023236"/>
            <a:ext cx="3659777" cy="2820908"/>
          </a:xfrm>
        </p:spPr>
        <p:txBody>
          <a:bodyPr>
            <a:normAutofit/>
          </a:bodyPr>
          <a:lstStyle/>
          <a:p>
            <a:r>
              <a:rPr lang="tr-TR" sz="4000">
                <a:solidFill>
                  <a:schemeClr val="tx2"/>
                </a:solidFill>
                <a:ea typeface="+mj-lt"/>
                <a:cs typeface="+mj-lt"/>
              </a:rPr>
              <a:t>Kriterien für die Prüfung</a:t>
            </a:r>
            <a:endParaRPr lang="tr-TR" sz="4000">
              <a:solidFill>
                <a:schemeClr val="tx2"/>
              </a:solidFill>
            </a:endParaRPr>
          </a:p>
        </p:txBody>
      </p:sp>
      <p:graphicFrame>
        <p:nvGraphicFramePr>
          <p:cNvPr id="5" name="İçerik Yer Tutucusu 2">
            <a:extLst>
              <a:ext uri="{FF2B5EF4-FFF2-40B4-BE49-F238E27FC236}">
                <a16:creationId xmlns:a16="http://schemas.microsoft.com/office/drawing/2014/main" id="{3B624117-B346-80E7-8BC4-B4FCE662DD3F}"/>
              </a:ext>
            </a:extLst>
          </p:cNvPr>
          <p:cNvGraphicFramePr>
            <a:graphicFrameLocks noGrp="1"/>
          </p:cNvGraphicFramePr>
          <p:nvPr>
            <p:ph idx="1"/>
            <p:extLst>
              <p:ext uri="{D42A27DB-BD31-4B8C-83A1-F6EECF244321}">
                <p14:modId xmlns:p14="http://schemas.microsoft.com/office/powerpoint/2010/main" val="2751923724"/>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ußzeilenplatzhalter 3">
            <a:extLst>
              <a:ext uri="{FF2B5EF4-FFF2-40B4-BE49-F238E27FC236}">
                <a16:creationId xmlns:a16="http://schemas.microsoft.com/office/drawing/2014/main" id="{66389E1D-2211-3D45-B52B-AB5B8587990E}"/>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497F4187-B23A-FCE9-B267-D34A9CC6C2E9}"/>
              </a:ext>
            </a:extLst>
          </p:cNvPr>
          <p:cNvSpPr>
            <a:spLocks noGrp="1"/>
          </p:cNvSpPr>
          <p:nvPr>
            <p:ph type="sldNum" sz="quarter" idx="12"/>
          </p:nvPr>
        </p:nvSpPr>
        <p:spPr/>
        <p:txBody>
          <a:bodyPr/>
          <a:lstStyle/>
          <a:p>
            <a:fld id="{961C4A96-BF1F-4376-B780-A8C4D5B795A7}" type="slidenum">
              <a:rPr lang="de-DE" smtClean="0"/>
              <a:t>13</a:t>
            </a:fld>
            <a:endParaRPr lang="de-DE"/>
          </a:p>
        </p:txBody>
      </p:sp>
      <p:pic>
        <p:nvPicPr>
          <p:cNvPr id="7" name="Grafik 6" descr="Ein Bild, das Text, Schrift, Clipart, Design enthält.&#10;&#10;Automatisch generierte Beschreibung">
            <a:extLst>
              <a:ext uri="{FF2B5EF4-FFF2-40B4-BE49-F238E27FC236}">
                <a16:creationId xmlns:a16="http://schemas.microsoft.com/office/drawing/2014/main" id="{441562A1-EA17-2171-00AD-AE90420AE6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8990" y="103287"/>
            <a:ext cx="1251854" cy="1251854"/>
          </a:xfrm>
          <a:prstGeom prst="rect">
            <a:avLst/>
          </a:prstGeom>
          <a:ln>
            <a:noFill/>
          </a:ln>
        </p:spPr>
      </p:pic>
      <p:pic>
        <p:nvPicPr>
          <p:cNvPr id="10" name="Grafik 9" descr="Ein Bild, das Text, Clipart, Design enthält.&#10;&#10;Automatisch generierte Beschreibung">
            <a:extLst>
              <a:ext uri="{FF2B5EF4-FFF2-40B4-BE49-F238E27FC236}">
                <a16:creationId xmlns:a16="http://schemas.microsoft.com/office/drawing/2014/main" id="{0B0F8276-D6FA-3954-2663-3EAA47DD28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4803" y="105391"/>
            <a:ext cx="1502154" cy="1251854"/>
          </a:xfrm>
          <a:prstGeom prst="rect">
            <a:avLst/>
          </a:prstGeom>
          <a:ln>
            <a:noFill/>
          </a:ln>
        </p:spPr>
      </p:pic>
      <p:pic>
        <p:nvPicPr>
          <p:cNvPr id="19" name="Grafik 18" descr="Ein Bild, das Clipart, Grafiken, Grafikdesign, Schrift enthält.&#10;&#10;Automatisch generierte Beschreibung">
            <a:extLst>
              <a:ext uri="{FF2B5EF4-FFF2-40B4-BE49-F238E27FC236}">
                <a16:creationId xmlns:a16="http://schemas.microsoft.com/office/drawing/2014/main" id="{05C1DB10-9DCE-421B-650A-2C55FEE3E3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0916" y="103287"/>
            <a:ext cx="1251854" cy="1251854"/>
          </a:xfrm>
          <a:prstGeom prst="rect">
            <a:avLst/>
          </a:prstGeom>
          <a:ln>
            <a:noFill/>
          </a:ln>
        </p:spPr>
      </p:pic>
    </p:spTree>
    <p:extLst>
      <p:ext uri="{BB962C8B-B14F-4D97-AF65-F5344CB8AC3E}">
        <p14:creationId xmlns:p14="http://schemas.microsoft.com/office/powerpoint/2010/main" val="776190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4FA1DB66-1631-5BE2-ED04-0F5D1A8ED217}"/>
              </a:ext>
            </a:extLst>
          </p:cNvPr>
          <p:cNvSpPr>
            <a:spLocks noGrp="1"/>
          </p:cNvSpPr>
          <p:nvPr>
            <p:ph type="title"/>
          </p:nvPr>
        </p:nvSpPr>
        <p:spPr>
          <a:xfrm>
            <a:off x="1179226" y="1280679"/>
            <a:ext cx="9833548" cy="1325563"/>
          </a:xfrm>
        </p:spPr>
        <p:txBody>
          <a:bodyPr anchor="b">
            <a:normAutofit/>
          </a:bodyPr>
          <a:lstStyle/>
          <a:p>
            <a:pPr algn="ctr"/>
            <a:r>
              <a:rPr lang="de-DE" sz="3600">
                <a:solidFill>
                  <a:schemeClr val="tx2"/>
                </a:solidFill>
              </a:rPr>
              <a:t>Anforderung an Kriterien</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E40F395C-F63E-598E-529B-2C9AC5776A08}"/>
              </a:ext>
            </a:extLst>
          </p:cNvPr>
          <p:cNvSpPr>
            <a:spLocks noGrp="1"/>
          </p:cNvSpPr>
          <p:nvPr>
            <p:ph idx="1"/>
          </p:nvPr>
        </p:nvSpPr>
        <p:spPr>
          <a:xfrm>
            <a:off x="1179226" y="2890979"/>
            <a:ext cx="9833548" cy="2693976"/>
          </a:xfrm>
        </p:spPr>
        <p:txBody>
          <a:bodyPr>
            <a:normAutofit/>
          </a:bodyPr>
          <a:lstStyle/>
          <a:p>
            <a:r>
              <a:rPr lang="de-DE" sz="1800">
                <a:solidFill>
                  <a:schemeClr val="tx2"/>
                </a:solidFill>
              </a:rPr>
              <a:t>Messbar</a:t>
            </a:r>
          </a:p>
          <a:p>
            <a:r>
              <a:rPr lang="de-DE" sz="1800">
                <a:solidFill>
                  <a:schemeClr val="tx2"/>
                </a:solidFill>
              </a:rPr>
              <a:t>Allgemein verständlich, auch für unbeteiligte Personen</a:t>
            </a:r>
          </a:p>
          <a:p>
            <a:r>
              <a:rPr lang="de-DE" sz="1800">
                <a:solidFill>
                  <a:schemeClr val="tx2"/>
                </a:solidFill>
              </a:rPr>
              <a:t>simpel</a:t>
            </a:r>
          </a:p>
          <a:p>
            <a:r>
              <a:rPr lang="de-DE" sz="1800">
                <a:solidFill>
                  <a:schemeClr val="tx2"/>
                </a:solidFill>
              </a:rPr>
              <a:t>keine zusätzlichen versteckten Leistungen </a:t>
            </a:r>
          </a:p>
          <a:p>
            <a:r>
              <a:rPr lang="de-DE" sz="1800">
                <a:solidFill>
                  <a:schemeClr val="tx2"/>
                </a:solidFill>
              </a:rPr>
              <a:t>Die unterschiedliche Schärfe der Abnahmekriterien: </a:t>
            </a:r>
          </a:p>
          <a:p>
            <a:pPr lvl="1"/>
            <a:r>
              <a:rPr lang="de-DE" sz="1800">
                <a:solidFill>
                  <a:schemeClr val="tx2"/>
                </a:solidFill>
              </a:rPr>
              <a:t>für unkritische Fälle werden weichere Abnahmebedingungen aufgestellt als für kritische Prozesse.</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ußzeilenplatzhalter 3">
            <a:extLst>
              <a:ext uri="{FF2B5EF4-FFF2-40B4-BE49-F238E27FC236}">
                <a16:creationId xmlns:a16="http://schemas.microsoft.com/office/drawing/2014/main" id="{E05B2B65-7747-54B3-8B17-87DD26E7B4E3}"/>
              </a:ext>
            </a:extLst>
          </p:cNvPr>
          <p:cNvSpPr>
            <a:spLocks noGrp="1"/>
          </p:cNvSpPr>
          <p:nvPr>
            <p:ph type="ftr" sz="quarter" idx="11"/>
          </p:nvPr>
        </p:nvSpPr>
        <p:spPr/>
        <p:txBody>
          <a:bodyPr/>
          <a:lstStyle/>
          <a:p>
            <a:r>
              <a:rPr lang="de-DE"/>
              <a:t>Selim Berk Tan, Niklas Straub, Malte Hermann</a:t>
            </a:r>
          </a:p>
        </p:txBody>
      </p:sp>
      <p:sp>
        <p:nvSpPr>
          <p:cNvPr id="5" name="Foliennummernplatzhalter 4">
            <a:extLst>
              <a:ext uri="{FF2B5EF4-FFF2-40B4-BE49-F238E27FC236}">
                <a16:creationId xmlns:a16="http://schemas.microsoft.com/office/drawing/2014/main" id="{68A667ED-DDA0-638B-BAE2-9FDDC2B98A85}"/>
              </a:ext>
            </a:extLst>
          </p:cNvPr>
          <p:cNvSpPr>
            <a:spLocks noGrp="1"/>
          </p:cNvSpPr>
          <p:nvPr>
            <p:ph type="sldNum" sz="quarter" idx="12"/>
          </p:nvPr>
        </p:nvSpPr>
        <p:spPr/>
        <p:txBody>
          <a:bodyPr/>
          <a:lstStyle/>
          <a:p>
            <a:fld id="{961C4A96-BF1F-4376-B780-A8C4D5B795A7}" type="slidenum">
              <a:rPr lang="de-DE" smtClean="0"/>
              <a:t>14</a:t>
            </a:fld>
            <a:endParaRPr lang="de-DE"/>
          </a:p>
        </p:txBody>
      </p:sp>
    </p:spTree>
    <p:extLst>
      <p:ext uri="{BB962C8B-B14F-4D97-AF65-F5344CB8AC3E}">
        <p14:creationId xmlns:p14="http://schemas.microsoft.com/office/powerpoint/2010/main" val="426191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Başlık 1">
            <a:extLst>
              <a:ext uri="{FF2B5EF4-FFF2-40B4-BE49-F238E27FC236}">
                <a16:creationId xmlns:a16="http://schemas.microsoft.com/office/drawing/2014/main" id="{738F5536-837C-7E66-A03D-F16907C2118D}"/>
              </a:ext>
            </a:extLst>
          </p:cNvPr>
          <p:cNvSpPr>
            <a:spLocks noGrp="1"/>
          </p:cNvSpPr>
          <p:nvPr>
            <p:ph type="title"/>
          </p:nvPr>
        </p:nvSpPr>
        <p:spPr>
          <a:xfrm>
            <a:off x="804672" y="457200"/>
            <a:ext cx="10579608" cy="1188720"/>
          </a:xfrm>
        </p:spPr>
        <p:txBody>
          <a:bodyPr>
            <a:normAutofit/>
          </a:bodyPr>
          <a:lstStyle/>
          <a:p>
            <a:r>
              <a:rPr lang="de-DE" sz="4000">
                <a:solidFill>
                  <a:schemeClr val="tx2"/>
                </a:solidFill>
              </a:rPr>
              <a:t>Wie werden Kriterien gefunden</a:t>
            </a:r>
            <a:endParaRPr lang="tr-TR" sz="4000">
              <a:solidFill>
                <a:schemeClr val="tx2"/>
              </a:solidFill>
            </a:endParaRPr>
          </a:p>
        </p:txBody>
      </p:sp>
      <p:grpSp>
        <p:nvGrpSpPr>
          <p:cNvPr id="37" name="Group 31">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43" name="Freeform: Shape 32">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33">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34">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39" name="Freeform: Shape 38">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İçerik Yer Tutucusu 2">
            <a:extLst>
              <a:ext uri="{FF2B5EF4-FFF2-40B4-BE49-F238E27FC236}">
                <a16:creationId xmlns:a16="http://schemas.microsoft.com/office/drawing/2014/main" id="{EA1AFC23-95DB-980B-F21D-FEEF6CF7E9BA}"/>
              </a:ext>
            </a:extLst>
          </p:cNvPr>
          <p:cNvGraphicFramePr>
            <a:graphicFrameLocks noGrp="1"/>
          </p:cNvGraphicFramePr>
          <p:nvPr>
            <p:ph idx="1"/>
            <p:extLst>
              <p:ext uri="{D42A27DB-BD31-4B8C-83A1-F6EECF244321}">
                <p14:modId xmlns:p14="http://schemas.microsoft.com/office/powerpoint/2010/main" val="3892874816"/>
              </p:ext>
            </p:extLst>
          </p:nvPr>
        </p:nvGraphicFramePr>
        <p:xfrm>
          <a:off x="1036320" y="2560320"/>
          <a:ext cx="1011936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ußzeilenplatzhalter 4">
            <a:extLst>
              <a:ext uri="{FF2B5EF4-FFF2-40B4-BE49-F238E27FC236}">
                <a16:creationId xmlns:a16="http://schemas.microsoft.com/office/drawing/2014/main" id="{5AA686C6-7363-1890-D59F-457DA9893133}"/>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6AFC2A49-BFA8-C5FD-1924-9859FE779C35}"/>
              </a:ext>
            </a:extLst>
          </p:cNvPr>
          <p:cNvSpPr>
            <a:spLocks noGrp="1"/>
          </p:cNvSpPr>
          <p:nvPr>
            <p:ph type="sldNum" sz="quarter" idx="12"/>
          </p:nvPr>
        </p:nvSpPr>
        <p:spPr/>
        <p:txBody>
          <a:bodyPr/>
          <a:lstStyle/>
          <a:p>
            <a:fld id="{961C4A96-BF1F-4376-B780-A8C4D5B795A7}" type="slidenum">
              <a:rPr lang="de-DE" smtClean="0"/>
              <a:t>15</a:t>
            </a:fld>
            <a:endParaRPr lang="de-DE"/>
          </a:p>
        </p:txBody>
      </p:sp>
    </p:spTree>
    <p:extLst>
      <p:ext uri="{BB962C8B-B14F-4D97-AF65-F5344CB8AC3E}">
        <p14:creationId xmlns:p14="http://schemas.microsoft.com/office/powerpoint/2010/main" val="3214794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44" name="Rectangle 28">
            <a:extLst>
              <a:ext uri="{FF2B5EF4-FFF2-40B4-BE49-F238E27FC236}">
                <a16:creationId xmlns:a16="http://schemas.microsoft.com/office/drawing/2014/main" id="{839C83B4-CCB6-412E-B7FF-BA0CF31B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0">
            <a:extLst>
              <a:ext uri="{FF2B5EF4-FFF2-40B4-BE49-F238E27FC236}">
                <a16:creationId xmlns:a16="http://schemas.microsoft.com/office/drawing/2014/main" id="{D1BA989C-D286-48D4-B3F1-84F3CBF09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Başlık 1">
            <a:extLst>
              <a:ext uri="{FF2B5EF4-FFF2-40B4-BE49-F238E27FC236}">
                <a16:creationId xmlns:a16="http://schemas.microsoft.com/office/drawing/2014/main" id="{E05536E5-A59E-6DE7-0DAF-2BF7363D4A40}"/>
              </a:ext>
            </a:extLst>
          </p:cNvPr>
          <p:cNvSpPr>
            <a:spLocks noGrp="1"/>
          </p:cNvSpPr>
          <p:nvPr>
            <p:ph type="title"/>
          </p:nvPr>
        </p:nvSpPr>
        <p:spPr>
          <a:xfrm>
            <a:off x="804672" y="1541007"/>
            <a:ext cx="3401568" cy="3775985"/>
          </a:xfrm>
        </p:spPr>
        <p:txBody>
          <a:bodyPr vert="horz" lIns="91440" tIns="45720" rIns="91440" bIns="45720" rtlCol="0">
            <a:normAutofit/>
          </a:bodyPr>
          <a:lstStyle/>
          <a:p>
            <a:r>
              <a:rPr lang="en-US" sz="3400" kern="1200">
                <a:solidFill>
                  <a:schemeClr val="tx2"/>
                </a:solidFill>
                <a:latin typeface="+mj-lt"/>
                <a:ea typeface="+mj-ea"/>
                <a:cs typeface="+mj-cs"/>
              </a:rPr>
              <a:t>Vor und Nachteile von Abnahmekriterien</a:t>
            </a:r>
          </a:p>
        </p:txBody>
      </p:sp>
      <p:grpSp>
        <p:nvGrpSpPr>
          <p:cNvPr id="46" name="Group 32">
            <a:extLst>
              <a:ext uri="{FF2B5EF4-FFF2-40B4-BE49-F238E27FC236}">
                <a16:creationId xmlns:a16="http://schemas.microsoft.com/office/drawing/2014/main" id="{98925B56-689F-4DFB-8FD0-9BB9D8DE8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179493" cy="2385844"/>
            <a:chOff x="-305" y="-1"/>
            <a:chExt cx="3832880" cy="2876136"/>
          </a:xfrm>
        </p:grpSpPr>
        <p:sp>
          <p:nvSpPr>
            <p:cNvPr id="47" name="Freeform: Shape 33">
              <a:extLst>
                <a:ext uri="{FF2B5EF4-FFF2-40B4-BE49-F238E27FC236}">
                  <a16:creationId xmlns:a16="http://schemas.microsoft.com/office/drawing/2014/main" id="{B9233DCD-C902-4E2F-ABB5-F2498FBB5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34">
              <a:extLst>
                <a:ext uri="{FF2B5EF4-FFF2-40B4-BE49-F238E27FC236}">
                  <a16:creationId xmlns:a16="http://schemas.microsoft.com/office/drawing/2014/main" id="{725B7C80-EAF5-443A-8461-946150B5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35">
              <a:extLst>
                <a:ext uri="{FF2B5EF4-FFF2-40B4-BE49-F238E27FC236}">
                  <a16:creationId xmlns:a16="http://schemas.microsoft.com/office/drawing/2014/main" id="{68CD3602-8169-45DE-B122-457CF0F102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36">
              <a:extLst>
                <a:ext uri="{FF2B5EF4-FFF2-40B4-BE49-F238E27FC236}">
                  <a16:creationId xmlns:a16="http://schemas.microsoft.com/office/drawing/2014/main" id="{873D416A-6D94-4560-9975-67C1FD20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A7EE5FDC-1EEC-4871-BD9E-EF321D5F89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53321" y="4487852"/>
            <a:ext cx="2747353" cy="2375262"/>
            <a:chOff x="-305" y="-4155"/>
            <a:chExt cx="2514948" cy="2174333"/>
          </a:xfrm>
        </p:grpSpPr>
        <p:sp>
          <p:nvSpPr>
            <p:cNvPr id="40" name="Freeform: Shape 39">
              <a:extLst>
                <a:ext uri="{FF2B5EF4-FFF2-40B4-BE49-F238E27FC236}">
                  <a16:creationId xmlns:a16="http://schemas.microsoft.com/office/drawing/2014/main" id="{6DE1D26D-7254-43D9-9405-A77E66782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758F69F4-6E29-4950-A92E-ADD768EC8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A0AEE0D-D2B5-4616-8383-D61A58F06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3" name="Freeform: Shape 42">
              <a:extLst>
                <a:ext uri="{FF2B5EF4-FFF2-40B4-BE49-F238E27FC236}">
                  <a16:creationId xmlns:a16="http://schemas.microsoft.com/office/drawing/2014/main" id="{2EA69949-F890-4A2C-84CB-7F0EAF6BD2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Inhaltsplatzhalter 3">
            <a:extLst>
              <a:ext uri="{FF2B5EF4-FFF2-40B4-BE49-F238E27FC236}">
                <a16:creationId xmlns:a16="http://schemas.microsoft.com/office/drawing/2014/main" id="{F0D7AC14-E82E-6A16-3F45-240B1F8F12C1}"/>
              </a:ext>
            </a:extLst>
          </p:cNvPr>
          <p:cNvGraphicFramePr>
            <a:graphicFrameLocks noGrp="1"/>
          </p:cNvGraphicFramePr>
          <p:nvPr>
            <p:ph idx="1"/>
            <p:extLst>
              <p:ext uri="{D42A27DB-BD31-4B8C-83A1-F6EECF244321}">
                <p14:modId xmlns:p14="http://schemas.microsoft.com/office/powerpoint/2010/main" val="702907834"/>
              </p:ext>
            </p:extLst>
          </p:nvPr>
        </p:nvGraphicFramePr>
        <p:xfrm>
          <a:off x="5235214" y="1192922"/>
          <a:ext cx="5747086" cy="4493313"/>
        </p:xfrm>
        <a:graphic>
          <a:graphicData uri="http://schemas.openxmlformats.org/drawingml/2006/table">
            <a:tbl>
              <a:tblPr firstRow="1" bandRow="1">
                <a:noFill/>
                <a:tableStyleId>{5C22544A-7EE6-4342-B048-85BDC9FD1C3A}</a:tableStyleId>
              </a:tblPr>
              <a:tblGrid>
                <a:gridCol w="2855698">
                  <a:extLst>
                    <a:ext uri="{9D8B030D-6E8A-4147-A177-3AD203B41FA5}">
                      <a16:colId xmlns:a16="http://schemas.microsoft.com/office/drawing/2014/main" val="2433687733"/>
                    </a:ext>
                  </a:extLst>
                </a:gridCol>
                <a:gridCol w="2891388">
                  <a:extLst>
                    <a:ext uri="{9D8B030D-6E8A-4147-A177-3AD203B41FA5}">
                      <a16:colId xmlns:a16="http://schemas.microsoft.com/office/drawing/2014/main" val="2948264467"/>
                    </a:ext>
                  </a:extLst>
                </a:gridCol>
              </a:tblGrid>
              <a:tr h="371379">
                <a:tc>
                  <a:txBody>
                    <a:bodyPr/>
                    <a:lstStyle/>
                    <a:p>
                      <a:r>
                        <a:rPr lang="de-DE" sz="1100" b="1" cap="all" spc="60">
                          <a:solidFill>
                            <a:schemeClr val="tx1"/>
                          </a:solidFill>
                        </a:rPr>
                        <a:t>Vorteile</a:t>
                      </a:r>
                    </a:p>
                  </a:txBody>
                  <a:tcPr marL="80888" marR="80888" marT="80888" marB="80888" anchor="b">
                    <a:lnL w="12700" cmpd="sng">
                      <a:noFill/>
                    </a:lnL>
                    <a:lnR w="12700" cmpd="sng">
                      <a:noFill/>
                    </a:lnR>
                    <a:lnT w="12700" cmpd="sng">
                      <a:noFill/>
                    </a:lnT>
                    <a:lnB w="38100" cmpd="sng">
                      <a:noFill/>
                    </a:lnB>
                    <a:noFill/>
                  </a:tcPr>
                </a:tc>
                <a:tc>
                  <a:txBody>
                    <a:bodyPr/>
                    <a:lstStyle/>
                    <a:p>
                      <a:r>
                        <a:rPr lang="de-DE" sz="1100" b="1" cap="all" spc="60">
                          <a:solidFill>
                            <a:schemeClr val="tx1"/>
                          </a:solidFill>
                        </a:rPr>
                        <a:t>Nachteile</a:t>
                      </a:r>
                    </a:p>
                  </a:txBody>
                  <a:tcPr marL="80888" marR="80888" marT="80888" marB="80888" anchor="b">
                    <a:lnL w="12700" cmpd="sng">
                      <a:noFill/>
                    </a:lnL>
                    <a:lnR w="12700" cmpd="sng">
                      <a:noFill/>
                    </a:lnR>
                    <a:lnT w="12700" cmpd="sng">
                      <a:noFill/>
                    </a:lnT>
                    <a:lnB w="38100" cmpd="sng">
                      <a:noFill/>
                    </a:lnB>
                    <a:noFill/>
                  </a:tcPr>
                </a:tc>
                <a:extLst>
                  <a:ext uri="{0D108BD9-81ED-4DB2-BD59-A6C34878D82A}">
                    <a16:rowId xmlns:a16="http://schemas.microsoft.com/office/drawing/2014/main" val="1005585760"/>
                  </a:ext>
                </a:extLst>
              </a:tr>
              <a:tr h="834785">
                <a:tc>
                  <a:txBody>
                    <a:bodyPr/>
                    <a:lstStyle/>
                    <a:p>
                      <a:r>
                        <a:rPr lang="de-DE" sz="1500" cap="none" spc="0">
                          <a:solidFill>
                            <a:schemeClr val="tx1"/>
                          </a:solidFill>
                        </a:rPr>
                        <a:t>Anforderungen und Erwartungen von Stakeholdern werden klar und es entsteht Konsens</a:t>
                      </a:r>
                    </a:p>
                  </a:txBody>
                  <a:tcPr marL="80888" marR="80888" marT="40444" marB="80888">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r>
                        <a:rPr lang="de-DE" sz="1500" cap="none" spc="0">
                          <a:solidFill>
                            <a:schemeClr val="tx1"/>
                          </a:solidFill>
                        </a:rPr>
                        <a:t>Zeitaufwendig</a:t>
                      </a:r>
                    </a:p>
                  </a:txBody>
                  <a:tcPr marL="80888" marR="80888" marT="40444" marB="8088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140155327"/>
                  </a:ext>
                </a:extLst>
              </a:tr>
              <a:tr h="834785">
                <a:tc>
                  <a:txBody>
                    <a:bodyPr/>
                    <a:lstStyle/>
                    <a:p>
                      <a:r>
                        <a:rPr lang="de-DE" sz="1500" cap="none" spc="0">
                          <a:solidFill>
                            <a:schemeClr val="tx1"/>
                          </a:solidFill>
                        </a:rPr>
                        <a:t>Sichern Qualität des finalen Produkts und damit die Kundenzufriedenheit</a:t>
                      </a:r>
                    </a:p>
                  </a:txBody>
                  <a:tcPr marL="80888" marR="80888" marT="40444" marB="808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de-DE" sz="1500" cap="none" spc="0">
                          <a:solidFill>
                            <a:schemeClr val="tx1"/>
                          </a:solidFill>
                        </a:rPr>
                        <a:t>Können teils komplex sein</a:t>
                      </a:r>
                    </a:p>
                  </a:txBody>
                  <a:tcPr marL="80888" marR="80888" marT="40444" marB="808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00679088"/>
                  </a:ext>
                </a:extLst>
              </a:tr>
              <a:tr h="613091">
                <a:tc>
                  <a:txBody>
                    <a:bodyPr/>
                    <a:lstStyle/>
                    <a:p>
                      <a:r>
                        <a:rPr lang="de-DE" sz="1500" cap="none" spc="0">
                          <a:solidFill>
                            <a:schemeClr val="tx1"/>
                          </a:solidFill>
                        </a:rPr>
                        <a:t>Kommunikation innerhalb des Teams wird vereinfacht</a:t>
                      </a:r>
                    </a:p>
                  </a:txBody>
                  <a:tcPr marL="80888" marR="80888" marT="40444" marB="80888">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de-DE" sz="1500" cap="none" spc="0">
                          <a:solidFill>
                            <a:schemeClr val="tx1"/>
                          </a:solidFill>
                        </a:rPr>
                        <a:t>Sind anfangs womöglich unvollständig</a:t>
                      </a:r>
                    </a:p>
                  </a:txBody>
                  <a:tcPr marL="80888" marR="80888" marT="40444" marB="8088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43419653"/>
                  </a:ext>
                </a:extLst>
              </a:tr>
              <a:tr h="613091">
                <a:tc>
                  <a:txBody>
                    <a:bodyPr/>
                    <a:lstStyle/>
                    <a:p>
                      <a:r>
                        <a:rPr lang="de-DE" sz="1500" cap="none" spc="0">
                          <a:solidFill>
                            <a:schemeClr val="tx1"/>
                          </a:solidFill>
                        </a:rPr>
                        <a:t>Einfacher zu planen, Fortschritt zu überwachen</a:t>
                      </a:r>
                    </a:p>
                  </a:txBody>
                  <a:tcPr marL="80888" marR="80888" marT="40444" marB="808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de-DE" sz="1500" cap="none" spc="0">
                          <a:solidFill>
                            <a:schemeClr val="tx1"/>
                          </a:solidFill>
                        </a:rPr>
                        <a:t>Es kann zu Konflikten zwischen Stakeholdern kommen</a:t>
                      </a:r>
                    </a:p>
                  </a:txBody>
                  <a:tcPr marL="80888" marR="80888" marT="40444" marB="808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638461597"/>
                  </a:ext>
                </a:extLst>
              </a:tr>
              <a:tr h="613091">
                <a:tc>
                  <a:txBody>
                    <a:bodyPr/>
                    <a:lstStyle/>
                    <a:p>
                      <a:r>
                        <a:rPr lang="de-DE" sz="1500" cap="none" spc="0">
                          <a:solidFill>
                            <a:schemeClr val="tx1"/>
                          </a:solidFill>
                        </a:rPr>
                        <a:t>Reduzieren das Risiko für Fehler und damit Verschiebungen</a:t>
                      </a:r>
                    </a:p>
                  </a:txBody>
                  <a:tcPr marL="80888" marR="80888" marT="40444" marB="80888">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endParaRPr lang="de-DE" sz="1500" cap="none" spc="0">
                        <a:solidFill>
                          <a:schemeClr val="tx1"/>
                        </a:solidFill>
                      </a:endParaRPr>
                    </a:p>
                  </a:txBody>
                  <a:tcPr marL="80888" marR="80888" marT="40444" marB="8088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97875848"/>
                  </a:ext>
                </a:extLst>
              </a:tr>
              <a:tr h="613091">
                <a:tc>
                  <a:txBody>
                    <a:bodyPr/>
                    <a:lstStyle/>
                    <a:p>
                      <a:r>
                        <a:rPr lang="de-DE" sz="1500" cap="none" spc="0">
                          <a:solidFill>
                            <a:schemeClr val="tx1"/>
                          </a:solidFill>
                        </a:rPr>
                        <a:t>Helfen die Erwartungen des Kunden realistisch zu halten</a:t>
                      </a:r>
                    </a:p>
                  </a:txBody>
                  <a:tcPr marL="80888" marR="80888" marT="40444" marB="808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endParaRPr lang="de-DE" sz="1500" cap="none" spc="0">
                        <a:solidFill>
                          <a:schemeClr val="tx1"/>
                        </a:solidFill>
                      </a:endParaRPr>
                    </a:p>
                  </a:txBody>
                  <a:tcPr marL="80888" marR="80888" marT="40444" marB="8088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80587665"/>
                  </a:ext>
                </a:extLst>
              </a:tr>
            </a:tbl>
          </a:graphicData>
        </a:graphic>
      </p:graphicFrame>
      <p:sp>
        <p:nvSpPr>
          <p:cNvPr id="3" name="Fußzeilenplatzhalter 2">
            <a:extLst>
              <a:ext uri="{FF2B5EF4-FFF2-40B4-BE49-F238E27FC236}">
                <a16:creationId xmlns:a16="http://schemas.microsoft.com/office/drawing/2014/main" id="{6A39C6AA-C629-188B-25F0-FB16D6225E35}"/>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DA65F652-A246-90C4-3699-5B8DECBAD8D7}"/>
              </a:ext>
            </a:extLst>
          </p:cNvPr>
          <p:cNvSpPr>
            <a:spLocks noGrp="1"/>
          </p:cNvSpPr>
          <p:nvPr>
            <p:ph type="sldNum" sz="quarter" idx="12"/>
          </p:nvPr>
        </p:nvSpPr>
        <p:spPr/>
        <p:txBody>
          <a:bodyPr/>
          <a:lstStyle/>
          <a:p>
            <a:fld id="{961C4A96-BF1F-4376-B780-A8C4D5B795A7}" type="slidenum">
              <a:rPr lang="de-DE" smtClean="0"/>
              <a:t>16</a:t>
            </a:fld>
            <a:endParaRPr lang="de-DE"/>
          </a:p>
        </p:txBody>
      </p:sp>
    </p:spTree>
    <p:extLst>
      <p:ext uri="{BB962C8B-B14F-4D97-AF65-F5344CB8AC3E}">
        <p14:creationId xmlns:p14="http://schemas.microsoft.com/office/powerpoint/2010/main" val="200879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721CF4F2-FD4E-7CE8-1C41-1A256216B7B4}"/>
              </a:ext>
            </a:extLst>
          </p:cNvPr>
          <p:cNvSpPr>
            <a:spLocks noGrp="1"/>
          </p:cNvSpPr>
          <p:nvPr>
            <p:ph type="title"/>
          </p:nvPr>
        </p:nvSpPr>
        <p:spPr>
          <a:xfrm>
            <a:off x="640080" y="1243013"/>
            <a:ext cx="3855720" cy="4371974"/>
          </a:xfrm>
        </p:spPr>
        <p:txBody>
          <a:bodyPr>
            <a:normAutofit/>
          </a:bodyPr>
          <a:lstStyle/>
          <a:p>
            <a:r>
              <a:rPr lang="de-DE" sz="3600">
                <a:solidFill>
                  <a:schemeClr val="tx2"/>
                </a:solidFill>
              </a:rPr>
              <a:t>Festhalten von Kriterien</a:t>
            </a:r>
          </a:p>
        </p:txBody>
      </p:sp>
      <p:sp>
        <p:nvSpPr>
          <p:cNvPr id="3" name="Inhaltsplatzhalter 2">
            <a:extLst>
              <a:ext uri="{FF2B5EF4-FFF2-40B4-BE49-F238E27FC236}">
                <a16:creationId xmlns:a16="http://schemas.microsoft.com/office/drawing/2014/main" id="{E980C274-E7C4-7B58-A779-ACFD250E4020}"/>
              </a:ext>
            </a:extLst>
          </p:cNvPr>
          <p:cNvSpPr>
            <a:spLocks noGrp="1"/>
          </p:cNvSpPr>
          <p:nvPr>
            <p:ph idx="1"/>
          </p:nvPr>
        </p:nvSpPr>
        <p:spPr>
          <a:xfrm>
            <a:off x="6172200" y="804672"/>
            <a:ext cx="5221224" cy="5230368"/>
          </a:xfrm>
        </p:spPr>
        <p:txBody>
          <a:bodyPr anchor="ctr">
            <a:normAutofit/>
          </a:bodyPr>
          <a:lstStyle/>
          <a:p>
            <a:r>
              <a:rPr lang="de-DE">
                <a:solidFill>
                  <a:schemeClr val="tx2"/>
                </a:solidFill>
              </a:rPr>
              <a:t>Kurze Textbausteine</a:t>
            </a:r>
          </a:p>
          <a:p>
            <a:r>
              <a:rPr lang="de-DE">
                <a:solidFill>
                  <a:schemeClr val="tx2"/>
                </a:solidFill>
              </a:rPr>
              <a:t>Use </a:t>
            </a:r>
            <a:r>
              <a:rPr lang="de-DE" err="1">
                <a:solidFill>
                  <a:schemeClr val="tx2"/>
                </a:solidFill>
              </a:rPr>
              <a:t>cases</a:t>
            </a:r>
            <a:r>
              <a:rPr lang="de-DE">
                <a:solidFill>
                  <a:schemeClr val="tx2"/>
                </a:solidFill>
              </a:rPr>
              <a:t> </a:t>
            </a:r>
          </a:p>
          <a:p>
            <a:r>
              <a:rPr lang="de-DE">
                <a:solidFill>
                  <a:schemeClr val="tx2"/>
                </a:solidFill>
              </a:rPr>
              <a:t>User </a:t>
            </a:r>
            <a:r>
              <a:rPr lang="de-DE" err="1">
                <a:solidFill>
                  <a:schemeClr val="tx2"/>
                </a:solidFill>
              </a:rPr>
              <a:t>stories</a:t>
            </a:r>
            <a:endParaRPr lang="de-DE">
              <a:solidFill>
                <a:schemeClr val="tx2"/>
              </a:solidFill>
            </a:endParaRPr>
          </a:p>
        </p:txBody>
      </p:sp>
      <p:sp>
        <p:nvSpPr>
          <p:cNvPr id="4" name="Fußzeilenplatzhalter 3">
            <a:extLst>
              <a:ext uri="{FF2B5EF4-FFF2-40B4-BE49-F238E27FC236}">
                <a16:creationId xmlns:a16="http://schemas.microsoft.com/office/drawing/2014/main" id="{4027A863-EBB1-B052-E257-6EE024702341}"/>
              </a:ext>
            </a:extLst>
          </p:cNvPr>
          <p:cNvSpPr>
            <a:spLocks noGrp="1"/>
          </p:cNvSpPr>
          <p:nvPr>
            <p:ph type="ftr" sz="quarter" idx="11"/>
          </p:nvPr>
        </p:nvSpPr>
        <p:spPr/>
        <p:txBody>
          <a:bodyPr/>
          <a:lstStyle/>
          <a:p>
            <a:r>
              <a:rPr lang="de-DE"/>
              <a:t>Selim Berk Tan, Niklas Straub, Malte Hermann</a:t>
            </a:r>
          </a:p>
        </p:txBody>
      </p:sp>
      <p:sp>
        <p:nvSpPr>
          <p:cNvPr id="5" name="Foliennummernplatzhalter 4">
            <a:extLst>
              <a:ext uri="{FF2B5EF4-FFF2-40B4-BE49-F238E27FC236}">
                <a16:creationId xmlns:a16="http://schemas.microsoft.com/office/drawing/2014/main" id="{28783337-9F59-3AF1-5D13-4D279877B87B}"/>
              </a:ext>
            </a:extLst>
          </p:cNvPr>
          <p:cNvSpPr>
            <a:spLocks noGrp="1"/>
          </p:cNvSpPr>
          <p:nvPr>
            <p:ph type="sldNum" sz="quarter" idx="12"/>
          </p:nvPr>
        </p:nvSpPr>
        <p:spPr/>
        <p:txBody>
          <a:bodyPr/>
          <a:lstStyle/>
          <a:p>
            <a:fld id="{961C4A96-BF1F-4376-B780-A8C4D5B795A7}" type="slidenum">
              <a:rPr lang="de-DE" smtClean="0"/>
              <a:t>17</a:t>
            </a:fld>
            <a:endParaRPr lang="de-DE"/>
          </a:p>
        </p:txBody>
      </p:sp>
    </p:spTree>
    <p:extLst>
      <p:ext uri="{BB962C8B-B14F-4D97-AF65-F5344CB8AC3E}">
        <p14:creationId xmlns:p14="http://schemas.microsoft.com/office/powerpoint/2010/main" val="87764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133DE38-DD3E-9073-221D-4C2ED7B7F0FE}"/>
              </a:ext>
            </a:extLst>
          </p:cNvPr>
          <p:cNvSpPr>
            <a:spLocks noGrp="1"/>
          </p:cNvSpPr>
          <p:nvPr>
            <p:ph type="title"/>
          </p:nvPr>
        </p:nvSpPr>
        <p:spPr>
          <a:xfrm>
            <a:off x="237213" y="2649980"/>
            <a:ext cx="3024378" cy="775845"/>
          </a:xfrm>
        </p:spPr>
        <p:txBody>
          <a:bodyPr vert="horz" lIns="91440" tIns="45720" rIns="91440" bIns="45720" rtlCol="0" anchor="ctr">
            <a:normAutofit/>
          </a:bodyPr>
          <a:lstStyle/>
          <a:p>
            <a:r>
              <a:rPr lang="en-US" sz="4000" kern="1200">
                <a:solidFill>
                  <a:schemeClr val="tx2"/>
                </a:solidFill>
                <a:latin typeface="+mj-lt"/>
                <a:ea typeface="+mj-ea"/>
                <a:cs typeface="+mj-cs"/>
              </a:rPr>
              <a:t>User Story</a:t>
            </a:r>
          </a:p>
        </p:txBody>
      </p:sp>
      <p:grpSp>
        <p:nvGrpSpPr>
          <p:cNvPr id="14" name="Group 13">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2" y="170309"/>
            <a:ext cx="2514948" cy="2174333"/>
            <a:chOff x="-305" y="-4155"/>
            <a:chExt cx="2514948" cy="2174333"/>
          </a:xfrm>
        </p:grpSpPr>
        <p:sp>
          <p:nvSpPr>
            <p:cNvPr id="15" name="Freeform: Shape 14">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nhaltsplatzhalter 4">
            <a:extLst>
              <a:ext uri="{FF2B5EF4-FFF2-40B4-BE49-F238E27FC236}">
                <a16:creationId xmlns:a16="http://schemas.microsoft.com/office/drawing/2014/main" id="{95ABE7FC-D656-6A4B-CB8F-5ECE190008CA}"/>
              </a:ext>
            </a:extLst>
          </p:cNvPr>
          <p:cNvPicPr>
            <a:picLocks noGrp="1" noChangeAspect="1"/>
          </p:cNvPicPr>
          <p:nvPr>
            <p:ph idx="1"/>
          </p:nvPr>
        </p:nvPicPr>
        <p:blipFill>
          <a:blip r:embed="rId3"/>
          <a:stretch>
            <a:fillRect/>
          </a:stretch>
        </p:blipFill>
        <p:spPr>
          <a:xfrm>
            <a:off x="3779049" y="793751"/>
            <a:ext cx="5255451" cy="4362024"/>
          </a:xfrm>
          <a:prstGeom prst="rect">
            <a:avLst/>
          </a:prstGeom>
        </p:spPr>
      </p:pic>
      <p:grpSp>
        <p:nvGrpSpPr>
          <p:cNvPr id="20" name="Group 19">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4" y="4560733"/>
            <a:ext cx="3061445" cy="2297266"/>
            <a:chOff x="-305" y="-1"/>
            <a:chExt cx="3832880" cy="2876136"/>
          </a:xfrm>
        </p:grpSpPr>
        <p:sp>
          <p:nvSpPr>
            <p:cNvPr id="21" name="Freeform: Shape 20">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ußzeilenplatzhalter 2">
            <a:extLst>
              <a:ext uri="{FF2B5EF4-FFF2-40B4-BE49-F238E27FC236}">
                <a16:creationId xmlns:a16="http://schemas.microsoft.com/office/drawing/2014/main" id="{5052C8D0-78B9-951D-548B-2257DC3EF7A9}"/>
              </a:ext>
            </a:extLst>
          </p:cNvPr>
          <p:cNvSpPr>
            <a:spLocks noGrp="1"/>
          </p:cNvSpPr>
          <p:nvPr>
            <p:ph type="ftr" sz="quarter" idx="11"/>
          </p:nvPr>
        </p:nvSpPr>
        <p:spPr/>
        <p:txBody>
          <a:bodyPr/>
          <a:lstStyle/>
          <a:p>
            <a:r>
              <a:rPr lang="de-DE"/>
              <a:t>Selim Berk Tan, Niklas Straub, Malte Hermann</a:t>
            </a:r>
          </a:p>
        </p:txBody>
      </p:sp>
      <p:sp>
        <p:nvSpPr>
          <p:cNvPr id="4" name="Foliennummernplatzhalter 3">
            <a:extLst>
              <a:ext uri="{FF2B5EF4-FFF2-40B4-BE49-F238E27FC236}">
                <a16:creationId xmlns:a16="http://schemas.microsoft.com/office/drawing/2014/main" id="{F6C1BF4D-44C6-B2EF-C5D3-72FC18BAB76F}"/>
              </a:ext>
            </a:extLst>
          </p:cNvPr>
          <p:cNvSpPr>
            <a:spLocks noGrp="1"/>
          </p:cNvSpPr>
          <p:nvPr>
            <p:ph type="sldNum" sz="quarter" idx="12"/>
          </p:nvPr>
        </p:nvSpPr>
        <p:spPr/>
        <p:txBody>
          <a:bodyPr/>
          <a:lstStyle/>
          <a:p>
            <a:fld id="{961C4A96-BF1F-4376-B780-A8C4D5B795A7}" type="slidenum">
              <a:rPr lang="de-DE" smtClean="0"/>
              <a:t>18</a:t>
            </a:fld>
            <a:endParaRPr lang="de-DE"/>
          </a:p>
        </p:txBody>
      </p:sp>
    </p:spTree>
    <p:extLst>
      <p:ext uri="{BB962C8B-B14F-4D97-AF65-F5344CB8AC3E}">
        <p14:creationId xmlns:p14="http://schemas.microsoft.com/office/powerpoint/2010/main" val="3815257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A13F8940-2685-BC72-20F2-E2C68C0D1850}"/>
              </a:ext>
            </a:extLst>
          </p:cNvPr>
          <p:cNvSpPr>
            <a:spLocks noGrp="1"/>
          </p:cNvSpPr>
          <p:nvPr>
            <p:ph type="title"/>
          </p:nvPr>
        </p:nvSpPr>
        <p:spPr>
          <a:xfrm>
            <a:off x="389815" y="2298544"/>
            <a:ext cx="1688965" cy="1681398"/>
          </a:xfrm>
        </p:spPr>
        <p:txBody>
          <a:bodyPr anchor="b">
            <a:normAutofit/>
          </a:bodyPr>
          <a:lstStyle/>
          <a:p>
            <a:r>
              <a:rPr lang="de-DE" sz="4000">
                <a:solidFill>
                  <a:schemeClr val="tx2"/>
                </a:solidFill>
              </a:rPr>
              <a:t>User Story</a:t>
            </a:r>
          </a:p>
        </p:txBody>
      </p:sp>
      <p:grpSp>
        <p:nvGrpSpPr>
          <p:cNvPr id="14" name="Group 13">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5" name="Freeform: Shape 14">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ußzeilenplatzhalter 3">
            <a:extLst>
              <a:ext uri="{FF2B5EF4-FFF2-40B4-BE49-F238E27FC236}">
                <a16:creationId xmlns:a16="http://schemas.microsoft.com/office/drawing/2014/main" id="{A13DDE8B-8660-BB1D-62D4-AF5761D512FA}"/>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Selim Berk Tan, Niklas Straub, Malte Hermann</a:t>
            </a:r>
          </a:p>
        </p:txBody>
      </p:sp>
      <p:sp>
        <p:nvSpPr>
          <p:cNvPr id="5" name="Foliennummernplatzhalter 4">
            <a:extLst>
              <a:ext uri="{FF2B5EF4-FFF2-40B4-BE49-F238E27FC236}">
                <a16:creationId xmlns:a16="http://schemas.microsoft.com/office/drawing/2014/main" id="{DB1A4A76-B853-3532-FE7D-162E11FA52D6}"/>
              </a:ext>
            </a:extLst>
          </p:cNvPr>
          <p:cNvSpPr>
            <a:spLocks noGrp="1"/>
          </p:cNvSpPr>
          <p:nvPr>
            <p:ph type="sldNum" sz="quarter" idx="12"/>
          </p:nvPr>
        </p:nvSpPr>
        <p:spPr>
          <a:xfrm>
            <a:off x="8610600" y="6356350"/>
            <a:ext cx="2743200" cy="365125"/>
          </a:xfrm>
        </p:spPr>
        <p:txBody>
          <a:bodyPr>
            <a:normAutofit/>
          </a:bodyPr>
          <a:lstStyle/>
          <a:p>
            <a:pPr>
              <a:spcAft>
                <a:spcPts val="600"/>
              </a:spcAft>
            </a:pPr>
            <a:fld id="{961C4A96-BF1F-4376-B780-A8C4D5B795A7}" type="slidenum">
              <a:rPr lang="de-DE" smtClean="0"/>
              <a:pPr>
                <a:spcAft>
                  <a:spcPts val="600"/>
                </a:spcAft>
              </a:pPr>
              <a:t>19</a:t>
            </a:fld>
            <a:endParaRPr lang="de-DE"/>
          </a:p>
        </p:txBody>
      </p:sp>
      <p:grpSp>
        <p:nvGrpSpPr>
          <p:cNvPr id="20" name="Group 19">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21" name="Freeform: Shape 20">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feld 7">
            <a:extLst>
              <a:ext uri="{FF2B5EF4-FFF2-40B4-BE49-F238E27FC236}">
                <a16:creationId xmlns:a16="http://schemas.microsoft.com/office/drawing/2014/main" id="{6357293B-2C79-EEC9-EA7A-A7B82239A95D}"/>
              </a:ext>
            </a:extLst>
          </p:cNvPr>
          <p:cNvSpPr txBox="1"/>
          <p:nvPr/>
        </p:nvSpPr>
        <p:spPr>
          <a:xfrm>
            <a:off x="1920922" y="1244662"/>
            <a:ext cx="5117296" cy="923330"/>
          </a:xfrm>
          <a:prstGeom prst="rect">
            <a:avLst/>
          </a:prstGeom>
          <a:noFill/>
        </p:spPr>
        <p:txBody>
          <a:bodyPr wrap="square" lIns="91440" tIns="45720" rIns="91440" bIns="45720" rtlCol="0" anchor="t">
            <a:spAutoFit/>
          </a:bodyPr>
          <a:lstStyle/>
          <a:p>
            <a:r>
              <a:rPr lang="de-DE" dirty="0"/>
              <a:t>„Als Website-Nutzer möchte ich Kontakt mit der Firma aufnehmen, um mein Problem schnell und unkompliziert zu lösen“</a:t>
            </a:r>
          </a:p>
        </p:txBody>
      </p:sp>
      <p:pic>
        <p:nvPicPr>
          <p:cNvPr id="9" name="Grafik 8" descr="Ein Bild, das Kreis, Mond enthält.&#10;&#10;Automatisch generierte Beschreibung">
            <a:extLst>
              <a:ext uri="{FF2B5EF4-FFF2-40B4-BE49-F238E27FC236}">
                <a16:creationId xmlns:a16="http://schemas.microsoft.com/office/drawing/2014/main" id="{A725D1CE-18C5-4704-7E9F-53C29D298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655" y="2806740"/>
            <a:ext cx="2771775" cy="828675"/>
          </a:xfrm>
          <a:prstGeom prst="rect">
            <a:avLst/>
          </a:prstGeom>
        </p:spPr>
      </p:pic>
      <p:pic>
        <p:nvPicPr>
          <p:cNvPr id="13" name="Inhaltsplatzhalter 4">
            <a:extLst>
              <a:ext uri="{FF2B5EF4-FFF2-40B4-BE49-F238E27FC236}">
                <a16:creationId xmlns:a16="http://schemas.microsoft.com/office/drawing/2014/main" id="{E7D4877D-1DF5-681D-2442-FE9CA2B9436B}"/>
              </a:ext>
            </a:extLst>
          </p:cNvPr>
          <p:cNvPicPr>
            <a:picLocks noGrp="1" noChangeAspect="1"/>
          </p:cNvPicPr>
          <p:nvPr>
            <p:ph idx="1"/>
          </p:nvPr>
        </p:nvPicPr>
        <p:blipFill>
          <a:blip r:embed="rId4"/>
          <a:stretch>
            <a:fillRect/>
          </a:stretch>
        </p:blipFill>
        <p:spPr>
          <a:xfrm>
            <a:off x="6880359" y="1438081"/>
            <a:ext cx="5239032" cy="4351338"/>
          </a:xfrm>
          <a:prstGeom prst="rect">
            <a:avLst/>
          </a:prstGeom>
        </p:spPr>
      </p:pic>
      <p:sp>
        <p:nvSpPr>
          <p:cNvPr id="19" name="Textfeld 18">
            <a:extLst>
              <a:ext uri="{FF2B5EF4-FFF2-40B4-BE49-F238E27FC236}">
                <a16:creationId xmlns:a16="http://schemas.microsoft.com/office/drawing/2014/main" id="{591E9E96-747E-716A-9D32-E712EDA649A4}"/>
              </a:ext>
            </a:extLst>
          </p:cNvPr>
          <p:cNvSpPr txBox="1"/>
          <p:nvPr/>
        </p:nvSpPr>
        <p:spPr>
          <a:xfrm>
            <a:off x="3191812" y="4706104"/>
            <a:ext cx="3688547" cy="369332"/>
          </a:xfrm>
          <a:prstGeom prst="rect">
            <a:avLst/>
          </a:prstGeom>
          <a:noFill/>
        </p:spPr>
        <p:txBody>
          <a:bodyPr wrap="square" rtlCol="0">
            <a:spAutoFit/>
          </a:bodyPr>
          <a:lstStyle/>
          <a:p>
            <a:r>
              <a:rPr lang="de-DE"/>
              <a:t>Einbindung eines Kontaktformulars</a:t>
            </a:r>
          </a:p>
        </p:txBody>
      </p:sp>
    </p:spTree>
    <p:extLst>
      <p:ext uri="{BB962C8B-B14F-4D97-AF65-F5344CB8AC3E}">
        <p14:creationId xmlns:p14="http://schemas.microsoft.com/office/powerpoint/2010/main" val="330933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48C12096-B96B-4DC6-3CDB-BE6FE553414F}"/>
              </a:ext>
            </a:extLst>
          </p:cNvPr>
          <p:cNvSpPr>
            <a:spLocks noGrp="1"/>
          </p:cNvSpPr>
          <p:nvPr>
            <p:ph type="title"/>
          </p:nvPr>
        </p:nvSpPr>
        <p:spPr>
          <a:xfrm>
            <a:off x="1179072" y="309156"/>
            <a:ext cx="9833548" cy="1325563"/>
          </a:xfrm>
        </p:spPr>
        <p:txBody>
          <a:bodyPr anchor="b">
            <a:normAutofit/>
          </a:bodyPr>
          <a:lstStyle/>
          <a:p>
            <a:pPr algn="ctr"/>
            <a:r>
              <a:rPr lang="de-DE" sz="3600">
                <a:solidFill>
                  <a:schemeClr val="tx2"/>
                </a:solidFill>
              </a:rPr>
              <a:t>Quellen</a:t>
            </a:r>
          </a:p>
        </p:txBody>
      </p:sp>
      <p:grpSp>
        <p:nvGrpSpPr>
          <p:cNvPr id="18" name="Group 17">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7" cy="2175328"/>
            <a:chOff x="-305" y="-1"/>
            <a:chExt cx="3832880" cy="2876136"/>
          </a:xfrm>
        </p:grpSpPr>
        <p:sp>
          <p:nvSpPr>
            <p:cNvPr id="25" name="Freeform: Shape 24">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ußzeilenplatzhalter 3">
            <a:extLst>
              <a:ext uri="{FF2B5EF4-FFF2-40B4-BE49-F238E27FC236}">
                <a16:creationId xmlns:a16="http://schemas.microsoft.com/office/drawing/2014/main" id="{BC4D028C-3168-0B25-B12C-1370CD25A0E7}"/>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Selim Berk Tan, Niklas Straub, Malte Hermann</a:t>
            </a:r>
          </a:p>
        </p:txBody>
      </p:sp>
      <p:sp>
        <p:nvSpPr>
          <p:cNvPr id="5" name="Foliennummernplatzhalter 4">
            <a:extLst>
              <a:ext uri="{FF2B5EF4-FFF2-40B4-BE49-F238E27FC236}">
                <a16:creationId xmlns:a16="http://schemas.microsoft.com/office/drawing/2014/main" id="{BF82C7E5-BF73-B7B9-7EBC-65A9281C27FE}"/>
              </a:ext>
            </a:extLst>
          </p:cNvPr>
          <p:cNvSpPr>
            <a:spLocks noGrp="1"/>
          </p:cNvSpPr>
          <p:nvPr>
            <p:ph type="sldNum" sz="quarter" idx="12"/>
          </p:nvPr>
        </p:nvSpPr>
        <p:spPr>
          <a:xfrm>
            <a:off x="8610600" y="6356350"/>
            <a:ext cx="2743200" cy="365125"/>
          </a:xfrm>
        </p:spPr>
        <p:txBody>
          <a:bodyPr>
            <a:normAutofit/>
          </a:bodyPr>
          <a:lstStyle/>
          <a:p>
            <a:pPr>
              <a:spcAft>
                <a:spcPts val="600"/>
              </a:spcAft>
            </a:pPr>
            <a:fld id="{961C4A96-BF1F-4376-B780-A8C4D5B795A7}" type="slidenum">
              <a:rPr lang="de-DE" smtClean="0"/>
              <a:pPr>
                <a:spcAft>
                  <a:spcPts val="600"/>
                </a:spcAft>
              </a:pPr>
              <a:t>2</a:t>
            </a:fld>
            <a:endParaRPr lang="de-DE"/>
          </a:p>
        </p:txBody>
      </p:sp>
      <p:pic>
        <p:nvPicPr>
          <p:cNvPr id="12" name="Grafik 11">
            <a:extLst>
              <a:ext uri="{FF2B5EF4-FFF2-40B4-BE49-F238E27FC236}">
                <a16:creationId xmlns:a16="http://schemas.microsoft.com/office/drawing/2014/main" id="{2C6FB5FE-F91A-7F8D-10FC-D2B11DEB1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7134" y="2997017"/>
            <a:ext cx="3245180" cy="998517"/>
          </a:xfrm>
          <a:prstGeom prst="rect">
            <a:avLst/>
          </a:prstGeom>
        </p:spPr>
      </p:pic>
      <p:pic>
        <p:nvPicPr>
          <p:cNvPr id="15" name="Grafik 14">
            <a:extLst>
              <a:ext uri="{FF2B5EF4-FFF2-40B4-BE49-F238E27FC236}">
                <a16:creationId xmlns:a16="http://schemas.microsoft.com/office/drawing/2014/main" id="{AC9EC6FE-FEF9-2316-1BA7-1AF48C214F5E}"/>
              </a:ext>
            </a:extLst>
          </p:cNvPr>
          <p:cNvPicPr>
            <a:picLocks noChangeAspect="1"/>
          </p:cNvPicPr>
          <p:nvPr/>
        </p:nvPicPr>
        <p:blipFill>
          <a:blip r:embed="rId4"/>
          <a:stretch>
            <a:fillRect/>
          </a:stretch>
        </p:blipFill>
        <p:spPr>
          <a:xfrm>
            <a:off x="5077831" y="2008000"/>
            <a:ext cx="2036338" cy="2918282"/>
          </a:xfrm>
          <a:prstGeom prst="rect">
            <a:avLst/>
          </a:prstGeom>
        </p:spPr>
      </p:pic>
      <p:pic>
        <p:nvPicPr>
          <p:cNvPr id="6" name="Grafik 5">
            <a:extLst>
              <a:ext uri="{FF2B5EF4-FFF2-40B4-BE49-F238E27FC236}">
                <a16:creationId xmlns:a16="http://schemas.microsoft.com/office/drawing/2014/main" id="{8478BC8F-4905-48CB-99AE-F0FFEEA71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9064" y="2567141"/>
            <a:ext cx="1800000" cy="1800000"/>
          </a:xfrm>
          <a:prstGeom prst="rect">
            <a:avLst/>
          </a:prstGeom>
        </p:spPr>
      </p:pic>
      <p:sp>
        <p:nvSpPr>
          <p:cNvPr id="7" name="Textfeld 6">
            <a:extLst>
              <a:ext uri="{FF2B5EF4-FFF2-40B4-BE49-F238E27FC236}">
                <a16:creationId xmlns:a16="http://schemas.microsoft.com/office/drawing/2014/main" id="{3863C8FF-E650-4863-B345-6661DC8F2685}"/>
              </a:ext>
            </a:extLst>
          </p:cNvPr>
          <p:cNvSpPr txBox="1"/>
          <p:nvPr/>
        </p:nvSpPr>
        <p:spPr>
          <a:xfrm>
            <a:off x="8511517" y="4498004"/>
            <a:ext cx="1678863" cy="369332"/>
          </a:xfrm>
          <a:prstGeom prst="rect">
            <a:avLst/>
          </a:prstGeom>
          <a:noFill/>
        </p:spPr>
        <p:txBody>
          <a:bodyPr wrap="square" rtlCol="0">
            <a:spAutoFit/>
          </a:bodyPr>
          <a:lstStyle/>
          <a:p>
            <a:pPr algn="ctr"/>
            <a:r>
              <a:rPr lang="de-DE"/>
              <a:t>Signwell.com</a:t>
            </a:r>
          </a:p>
        </p:txBody>
      </p:sp>
      <p:sp>
        <p:nvSpPr>
          <p:cNvPr id="29" name="Textfeld 28">
            <a:extLst>
              <a:ext uri="{FF2B5EF4-FFF2-40B4-BE49-F238E27FC236}">
                <a16:creationId xmlns:a16="http://schemas.microsoft.com/office/drawing/2014/main" id="{CF5D2E80-BB69-4E61-BD8B-058FD631EA17}"/>
              </a:ext>
            </a:extLst>
          </p:cNvPr>
          <p:cNvSpPr txBox="1"/>
          <p:nvPr/>
        </p:nvSpPr>
        <p:spPr>
          <a:xfrm>
            <a:off x="1323668" y="4498004"/>
            <a:ext cx="1832112" cy="369332"/>
          </a:xfrm>
          <a:prstGeom prst="rect">
            <a:avLst/>
          </a:prstGeom>
          <a:noFill/>
        </p:spPr>
        <p:txBody>
          <a:bodyPr wrap="square" rtlCol="0">
            <a:spAutoFit/>
          </a:bodyPr>
          <a:lstStyle/>
          <a:p>
            <a:pPr algn="ctr"/>
            <a:r>
              <a:rPr lang="de-DE"/>
              <a:t>Simplilearn.com</a:t>
            </a:r>
          </a:p>
        </p:txBody>
      </p:sp>
    </p:spTree>
    <p:extLst>
      <p:ext uri="{BB962C8B-B14F-4D97-AF65-F5344CB8AC3E}">
        <p14:creationId xmlns:p14="http://schemas.microsoft.com/office/powerpoint/2010/main" val="3560924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8086AEC-04C2-4BC4-BFB8-0135965C7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C3BE3F-B8A9-4DC9-A867-EC91736FA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7" name="Group 26">
            <a:extLst>
              <a:ext uri="{FF2B5EF4-FFF2-40B4-BE49-F238E27FC236}">
                <a16:creationId xmlns:a16="http://schemas.microsoft.com/office/drawing/2014/main" id="{0CA2F3D1-53F2-478B-949B-6D4EA2E4E4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55386"/>
            <a:ext cx="5378624" cy="6402614"/>
            <a:chOff x="-19221" y="197691"/>
            <a:chExt cx="5378624" cy="6402614"/>
          </a:xfrm>
        </p:grpSpPr>
        <p:sp>
          <p:nvSpPr>
            <p:cNvPr id="28" name="Freeform: Shape 27">
              <a:extLst>
                <a:ext uri="{FF2B5EF4-FFF2-40B4-BE49-F238E27FC236}">
                  <a16:creationId xmlns:a16="http://schemas.microsoft.com/office/drawing/2014/main" id="{6E53A4EE-6F9B-4EC8-9840-708F509D9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D8289AA-777C-4230-BABC-203458BF6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39D76777-71BF-4FFF-B568-E58E46EB1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2CDCD53-6393-431A-9E75-109BC8362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DA62198F-7D76-4A2A-9669-40E5E8A3C8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2BC0CF3D-2525-9637-55D6-56F3765E063F}"/>
              </a:ext>
            </a:extLst>
          </p:cNvPr>
          <p:cNvSpPr>
            <a:spLocks noGrp="1"/>
          </p:cNvSpPr>
          <p:nvPr>
            <p:ph type="title"/>
          </p:nvPr>
        </p:nvSpPr>
        <p:spPr>
          <a:xfrm>
            <a:off x="804672" y="2023236"/>
            <a:ext cx="3659777" cy="2820908"/>
          </a:xfrm>
        </p:spPr>
        <p:txBody>
          <a:bodyPr>
            <a:normAutofit/>
          </a:bodyPr>
          <a:lstStyle/>
          <a:p>
            <a:r>
              <a:rPr lang="de-DE" sz="4000">
                <a:solidFill>
                  <a:schemeClr val="tx2"/>
                </a:solidFill>
              </a:rPr>
              <a:t>User Story</a:t>
            </a:r>
          </a:p>
        </p:txBody>
      </p:sp>
      <p:sp>
        <p:nvSpPr>
          <p:cNvPr id="6" name="Fußzeilenplatzhalter 5">
            <a:extLst>
              <a:ext uri="{FF2B5EF4-FFF2-40B4-BE49-F238E27FC236}">
                <a16:creationId xmlns:a16="http://schemas.microsoft.com/office/drawing/2014/main" id="{D9D9E108-9629-9FB6-DC8A-0BD0C0EBDD51}"/>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Selim Berk Tan, Niklas Straub, Malte Hermann</a:t>
            </a:r>
          </a:p>
        </p:txBody>
      </p:sp>
      <p:sp>
        <p:nvSpPr>
          <p:cNvPr id="7" name="Foliennummernplatzhalter 6">
            <a:extLst>
              <a:ext uri="{FF2B5EF4-FFF2-40B4-BE49-F238E27FC236}">
                <a16:creationId xmlns:a16="http://schemas.microsoft.com/office/drawing/2014/main" id="{9FFC9779-5557-17E6-9A26-F59512E52F61}"/>
              </a:ext>
            </a:extLst>
          </p:cNvPr>
          <p:cNvSpPr>
            <a:spLocks noGrp="1"/>
          </p:cNvSpPr>
          <p:nvPr>
            <p:ph type="sldNum" sz="quarter" idx="12"/>
          </p:nvPr>
        </p:nvSpPr>
        <p:spPr>
          <a:xfrm>
            <a:off x="8610600" y="6356350"/>
            <a:ext cx="2743200" cy="365125"/>
          </a:xfrm>
        </p:spPr>
        <p:txBody>
          <a:bodyPr>
            <a:normAutofit/>
          </a:bodyPr>
          <a:lstStyle/>
          <a:p>
            <a:pPr>
              <a:spcAft>
                <a:spcPts val="600"/>
              </a:spcAft>
            </a:pPr>
            <a:fld id="{961C4A96-BF1F-4376-B780-A8C4D5B795A7}" type="slidenum">
              <a:rPr lang="de-DE" smtClean="0"/>
              <a:pPr>
                <a:spcAft>
                  <a:spcPts val="600"/>
                </a:spcAft>
              </a:pPr>
              <a:t>20</a:t>
            </a:fld>
            <a:endParaRPr lang="de-DE"/>
          </a:p>
        </p:txBody>
      </p:sp>
      <p:sp>
        <p:nvSpPr>
          <p:cNvPr id="8" name="Inhaltsplatzhalter 2">
            <a:extLst>
              <a:ext uri="{FF2B5EF4-FFF2-40B4-BE49-F238E27FC236}">
                <a16:creationId xmlns:a16="http://schemas.microsoft.com/office/drawing/2014/main" id="{CB131E5E-FCFF-1B67-9A1A-3730DCD8EC77}"/>
              </a:ext>
            </a:extLst>
          </p:cNvPr>
          <p:cNvSpPr txBox="1">
            <a:spLocks/>
          </p:cNvSpPr>
          <p:nvPr/>
        </p:nvSpPr>
        <p:spPr>
          <a:xfrm>
            <a:off x="6011583" y="993605"/>
            <a:ext cx="5221224" cy="52303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de-DE" sz="1800"/>
              <a:t>Ich als (Persona), will (Anforderung), so dass (Effekt).</a:t>
            </a:r>
          </a:p>
          <a:p>
            <a:r>
              <a:rPr lang="de-DE" sz="1800"/>
              <a:t>Haben Akzeptanzkriterien </a:t>
            </a:r>
          </a:p>
          <a:p>
            <a:r>
              <a:rPr lang="de-DE" sz="1800"/>
              <a:t>Nach den INVEST-Kriterien formulieren</a:t>
            </a:r>
            <a:endParaRPr lang="en-US" sz="1800"/>
          </a:p>
          <a:p>
            <a:pPr lvl="1"/>
            <a:r>
              <a:rPr lang="de-DE" sz="1400"/>
              <a:t>Independent</a:t>
            </a:r>
            <a:endParaRPr lang="en-US" sz="1400"/>
          </a:p>
          <a:p>
            <a:pPr lvl="1"/>
            <a:r>
              <a:rPr lang="de-DE" sz="1400" err="1"/>
              <a:t>Negotiable</a:t>
            </a:r>
            <a:endParaRPr lang="en-US" sz="1400"/>
          </a:p>
          <a:p>
            <a:pPr lvl="1"/>
            <a:r>
              <a:rPr lang="de-DE" sz="1400"/>
              <a:t>Valuable</a:t>
            </a:r>
            <a:endParaRPr lang="en-US" sz="1400"/>
          </a:p>
          <a:p>
            <a:pPr lvl="1"/>
            <a:r>
              <a:rPr lang="de-DE" sz="1400" err="1"/>
              <a:t>Estimable</a:t>
            </a:r>
            <a:endParaRPr lang="en-US" sz="1400"/>
          </a:p>
          <a:p>
            <a:pPr lvl="1"/>
            <a:r>
              <a:rPr lang="de-DE" sz="1400"/>
              <a:t>Small</a:t>
            </a:r>
            <a:endParaRPr lang="en-US" sz="1400"/>
          </a:p>
          <a:p>
            <a:pPr lvl="1"/>
            <a:r>
              <a:rPr lang="de-DE" sz="1400" err="1"/>
              <a:t>Testable</a:t>
            </a:r>
            <a:endParaRPr lang="en-US" sz="1400"/>
          </a:p>
          <a:p>
            <a:pPr lvl="1"/>
            <a:endParaRPr lang="de-DE" sz="800"/>
          </a:p>
          <a:p>
            <a:pPr lvl="0"/>
            <a:endParaRPr lang="en-US" sz="1200"/>
          </a:p>
        </p:txBody>
      </p:sp>
    </p:spTree>
    <p:extLst>
      <p:ext uri="{BB962C8B-B14F-4D97-AF65-F5344CB8AC3E}">
        <p14:creationId xmlns:p14="http://schemas.microsoft.com/office/powerpoint/2010/main" val="3454449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951E2D68-3BC3-2996-56F1-A7B3D8C4DC7E}"/>
              </a:ext>
            </a:extLst>
          </p:cNvPr>
          <p:cNvSpPr>
            <a:spLocks noGrp="1"/>
          </p:cNvSpPr>
          <p:nvPr>
            <p:ph type="title"/>
          </p:nvPr>
        </p:nvSpPr>
        <p:spPr>
          <a:xfrm>
            <a:off x="804672" y="457200"/>
            <a:ext cx="10579608" cy="1188720"/>
          </a:xfrm>
        </p:spPr>
        <p:txBody>
          <a:bodyPr>
            <a:normAutofit/>
          </a:bodyPr>
          <a:lstStyle/>
          <a:p>
            <a:r>
              <a:rPr lang="de-DE" sz="4000">
                <a:solidFill>
                  <a:schemeClr val="tx2"/>
                </a:solidFill>
              </a:rPr>
              <a:t>User Story-Beispiele </a:t>
            </a:r>
          </a:p>
        </p:txBody>
      </p:sp>
      <p:grpSp>
        <p:nvGrpSpPr>
          <p:cNvPr id="18" name="Group 17">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9" name="Freeform: Shape 18">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7"/>
            <a:ext cx="2412221" cy="1810093"/>
            <a:chOff x="-305" y="-1"/>
            <a:chExt cx="3832880" cy="2876136"/>
          </a:xfrm>
        </p:grpSpPr>
        <p:sp>
          <p:nvSpPr>
            <p:cNvPr id="25" name="Freeform: Shape 24">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FE5AEB87-FCA8-20A6-550A-F8F7136A41FA}"/>
              </a:ext>
            </a:extLst>
          </p:cNvPr>
          <p:cNvSpPr>
            <a:spLocks/>
          </p:cNvSpPr>
          <p:nvPr/>
        </p:nvSpPr>
        <p:spPr>
          <a:xfrm>
            <a:off x="2425696" y="3103076"/>
            <a:ext cx="7340608" cy="2626611"/>
          </a:xfrm>
          <a:prstGeom prst="rect">
            <a:avLst/>
          </a:prstGeom>
        </p:spPr>
        <p:txBody>
          <a:bodyPr/>
          <a:lstStyle/>
          <a:p>
            <a:pPr defTabSz="630936">
              <a:spcAft>
                <a:spcPts val="600"/>
              </a:spcAft>
            </a:pPr>
            <a:r>
              <a:rPr lang="de-DE" sz="2000" kern="1200">
                <a:solidFill>
                  <a:schemeClr val="tx1"/>
                </a:solidFill>
                <a:latin typeface="+mn-lt"/>
                <a:ea typeface="+mn-ea"/>
                <a:cs typeface="+mn-cs"/>
              </a:rPr>
              <a:t>„Ich als Nutzer möchte schnell nach Videobeiträgen suchen, um mich zu unterhalten“</a:t>
            </a:r>
          </a:p>
          <a:p>
            <a:pPr marL="342900" indent="-342900" defTabSz="630936">
              <a:spcAft>
                <a:spcPts val="600"/>
              </a:spcAft>
              <a:buFont typeface="Arial" panose="020B0604020202020204" pitchFamily="34" charset="0"/>
              <a:buChar char="•"/>
            </a:pPr>
            <a:r>
              <a:rPr lang="de-DE" sz="2000"/>
              <a:t>Das Suchfeld muss sichtbar und leicht zugänglich sein</a:t>
            </a:r>
          </a:p>
          <a:p>
            <a:pPr marL="342900" indent="-342900" defTabSz="630936">
              <a:spcAft>
                <a:spcPts val="600"/>
              </a:spcAft>
              <a:buFont typeface="Arial" panose="020B0604020202020204" pitchFamily="34" charset="0"/>
              <a:buChar char="•"/>
            </a:pPr>
            <a:r>
              <a:rPr lang="de-DE" sz="2000"/>
              <a:t>Der Nutzer kann Zahlen und Buchstaben eingeben</a:t>
            </a:r>
          </a:p>
          <a:p>
            <a:pPr marL="342900" indent="-342900" defTabSz="630936">
              <a:spcAft>
                <a:spcPts val="600"/>
              </a:spcAft>
              <a:buFont typeface="Arial" panose="020B0604020202020204" pitchFamily="34" charset="0"/>
              <a:buChar char="•"/>
            </a:pPr>
            <a:r>
              <a:rPr lang="de-DE" sz="2000"/>
              <a:t>Während der Eingabe werden passende Videos angezeigt</a:t>
            </a:r>
          </a:p>
          <a:p>
            <a:pPr marL="342900" indent="-342900" defTabSz="630936">
              <a:spcAft>
                <a:spcPts val="600"/>
              </a:spcAft>
              <a:buFont typeface="Arial" panose="020B0604020202020204" pitchFamily="34" charset="0"/>
              <a:buChar char="•"/>
            </a:pPr>
            <a:r>
              <a:rPr lang="de-DE" sz="2000"/>
              <a:t>Nach der Eingabe und Bestätigung werden passende Videobeiträge angezeigt </a:t>
            </a:r>
            <a:endParaRPr lang="de-DE" sz="2000" kern="1200">
              <a:solidFill>
                <a:schemeClr val="tx1"/>
              </a:solidFill>
              <a:latin typeface="+mn-lt"/>
              <a:ea typeface="+mn-ea"/>
              <a:cs typeface="+mn-cs"/>
            </a:endParaRPr>
          </a:p>
          <a:p>
            <a:pPr defTabSz="630936">
              <a:spcAft>
                <a:spcPts val="600"/>
              </a:spcAft>
            </a:pPr>
            <a:r>
              <a:rPr lang="de-DE" sz="2000" kern="1200">
                <a:solidFill>
                  <a:schemeClr val="tx1"/>
                </a:solidFill>
                <a:latin typeface="+mn-lt"/>
                <a:ea typeface="+mn-ea"/>
                <a:cs typeface="+mn-cs"/>
              </a:rPr>
              <a:t>	</a:t>
            </a:r>
            <a:endParaRPr lang="de-DE"/>
          </a:p>
        </p:txBody>
      </p:sp>
      <p:sp>
        <p:nvSpPr>
          <p:cNvPr id="4" name="Fußzeilenplatzhalter 3">
            <a:extLst>
              <a:ext uri="{FF2B5EF4-FFF2-40B4-BE49-F238E27FC236}">
                <a16:creationId xmlns:a16="http://schemas.microsoft.com/office/drawing/2014/main" id="{66987565-ED05-2752-333D-1EADFBF2C190}"/>
              </a:ext>
            </a:extLst>
          </p:cNvPr>
          <p:cNvSpPr>
            <a:spLocks/>
          </p:cNvSpPr>
          <p:nvPr/>
        </p:nvSpPr>
        <p:spPr>
          <a:xfrm>
            <a:off x="4483880" y="6437616"/>
            <a:ext cx="3557365" cy="254882"/>
          </a:xfrm>
          <a:prstGeom prst="rect">
            <a:avLst/>
          </a:prstGeom>
        </p:spPr>
        <p:txBody>
          <a:bodyPr/>
          <a:lstStyle/>
          <a:p>
            <a:pPr defTabSz="630936">
              <a:spcAft>
                <a:spcPts val="600"/>
              </a:spcAft>
            </a:pPr>
            <a:r>
              <a:rPr lang="de-DE" sz="1200">
                <a:solidFill>
                  <a:schemeClr val="tx1">
                    <a:tint val="82000"/>
                  </a:schemeClr>
                </a:solidFill>
              </a:rPr>
              <a:t>Selim Berk Tan, Niklas Straub, Malte Hermann</a:t>
            </a:r>
          </a:p>
        </p:txBody>
      </p:sp>
      <p:sp>
        <p:nvSpPr>
          <p:cNvPr id="5" name="Foliennummernplatzhalter 4">
            <a:extLst>
              <a:ext uri="{FF2B5EF4-FFF2-40B4-BE49-F238E27FC236}">
                <a16:creationId xmlns:a16="http://schemas.microsoft.com/office/drawing/2014/main" id="{8E6D0618-2402-9E06-92CB-578DBADD0077}"/>
              </a:ext>
            </a:extLst>
          </p:cNvPr>
          <p:cNvSpPr>
            <a:spLocks/>
          </p:cNvSpPr>
          <p:nvPr/>
        </p:nvSpPr>
        <p:spPr>
          <a:xfrm>
            <a:off x="10943997" y="6437616"/>
            <a:ext cx="440283" cy="254882"/>
          </a:xfrm>
          <a:prstGeom prst="rect">
            <a:avLst/>
          </a:prstGeom>
        </p:spPr>
        <p:txBody>
          <a:bodyPr/>
          <a:lstStyle/>
          <a:p>
            <a:pPr defTabSz="630936">
              <a:spcAft>
                <a:spcPts val="600"/>
              </a:spcAft>
            </a:pPr>
            <a:fld id="{961C4A96-BF1F-4376-B780-A8C4D5B795A7}" type="slidenum">
              <a:rPr lang="de-DE" sz="1200">
                <a:solidFill>
                  <a:schemeClr val="tx1">
                    <a:tint val="82000"/>
                  </a:schemeClr>
                </a:solidFill>
              </a:rPr>
              <a:pPr defTabSz="630936">
                <a:spcAft>
                  <a:spcPts val="600"/>
                </a:spcAft>
              </a:pPr>
              <a:t>21</a:t>
            </a:fld>
            <a:endParaRPr lang="de-DE" sz="1200">
              <a:solidFill>
                <a:schemeClr val="tx1">
                  <a:tint val="82000"/>
                </a:schemeClr>
              </a:solidFill>
            </a:endParaRPr>
          </a:p>
        </p:txBody>
      </p:sp>
      <p:pic>
        <p:nvPicPr>
          <p:cNvPr id="9" name="Grafik 8">
            <a:extLst>
              <a:ext uri="{FF2B5EF4-FFF2-40B4-BE49-F238E27FC236}">
                <a16:creationId xmlns:a16="http://schemas.microsoft.com/office/drawing/2014/main" id="{3A7FC98F-141A-B33F-4645-9D3DE3E3E8C3}"/>
              </a:ext>
            </a:extLst>
          </p:cNvPr>
          <p:cNvPicPr>
            <a:picLocks noChangeAspect="1"/>
          </p:cNvPicPr>
          <p:nvPr/>
        </p:nvPicPr>
        <p:blipFill>
          <a:blip r:embed="rId3"/>
          <a:stretch>
            <a:fillRect/>
          </a:stretch>
        </p:blipFill>
        <p:spPr>
          <a:xfrm>
            <a:off x="2425696" y="2543633"/>
            <a:ext cx="4116368" cy="359102"/>
          </a:xfrm>
          <a:prstGeom prst="rect">
            <a:avLst/>
          </a:prstGeom>
        </p:spPr>
      </p:pic>
    </p:spTree>
    <p:extLst>
      <p:ext uri="{BB962C8B-B14F-4D97-AF65-F5344CB8AC3E}">
        <p14:creationId xmlns:p14="http://schemas.microsoft.com/office/powerpoint/2010/main" val="945685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711566E-E4D9-63BE-245E-9493DB4BD678}"/>
              </a:ext>
            </a:extLst>
          </p:cNvPr>
          <p:cNvSpPr>
            <a:spLocks noGrp="1"/>
          </p:cNvSpPr>
          <p:nvPr>
            <p:ph type="title"/>
          </p:nvPr>
        </p:nvSpPr>
        <p:spPr>
          <a:xfrm>
            <a:off x="577502" y="561094"/>
            <a:ext cx="3907008" cy="611799"/>
          </a:xfrm>
        </p:spPr>
        <p:txBody>
          <a:bodyPr>
            <a:normAutofit fontScale="90000"/>
          </a:bodyPr>
          <a:lstStyle/>
          <a:p>
            <a:pPr algn="ctr"/>
            <a:r>
              <a:rPr lang="de-DE" sz="4000">
                <a:solidFill>
                  <a:schemeClr val="tx2"/>
                </a:solidFill>
              </a:rPr>
              <a:t>Eigene User Story</a:t>
            </a:r>
          </a:p>
        </p:txBody>
      </p:sp>
      <p:grpSp>
        <p:nvGrpSpPr>
          <p:cNvPr id="12" name="Group 11">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4EB1484E-F36A-919B-7D11-D748CCB9DF13}"/>
              </a:ext>
            </a:extLst>
          </p:cNvPr>
          <p:cNvSpPr>
            <a:spLocks noGrp="1"/>
          </p:cNvSpPr>
          <p:nvPr>
            <p:ph idx="1"/>
          </p:nvPr>
        </p:nvSpPr>
        <p:spPr>
          <a:xfrm>
            <a:off x="2324100" y="2957583"/>
            <a:ext cx="7905750" cy="1093717"/>
          </a:xfrm>
        </p:spPr>
        <p:txBody>
          <a:bodyPr anchor="t">
            <a:normAutofit/>
          </a:bodyPr>
          <a:lstStyle/>
          <a:p>
            <a:pPr marL="0" indent="0">
              <a:buNone/>
            </a:pPr>
            <a:r>
              <a:rPr lang="de-DE" sz="2000">
                <a:solidFill>
                  <a:schemeClr val="tx2"/>
                </a:solidFill>
              </a:rPr>
              <a:t>Der Kunde möchte eine Website, die einen Shop für seine Artikel bietet und dem Nutzer möglichst unterbewusst Anreize zum Kaufen gibt. Sie soll modern gestaltet sein, aber auch nicht zu minimalistisch.</a:t>
            </a:r>
          </a:p>
        </p:txBody>
      </p:sp>
      <p:grpSp>
        <p:nvGrpSpPr>
          <p:cNvPr id="18" name="Group 17">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9" name="Freeform: Shape 18">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ußzeilenplatzhalter 3">
            <a:extLst>
              <a:ext uri="{FF2B5EF4-FFF2-40B4-BE49-F238E27FC236}">
                <a16:creationId xmlns:a16="http://schemas.microsoft.com/office/drawing/2014/main" id="{D76399F9-5959-9C87-310F-5456919D17FE}"/>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Selim Berk Tan, Niklas Straub, Malte Hermann</a:t>
            </a:r>
          </a:p>
        </p:txBody>
      </p:sp>
      <p:sp>
        <p:nvSpPr>
          <p:cNvPr id="5" name="Foliennummernplatzhalter 4">
            <a:extLst>
              <a:ext uri="{FF2B5EF4-FFF2-40B4-BE49-F238E27FC236}">
                <a16:creationId xmlns:a16="http://schemas.microsoft.com/office/drawing/2014/main" id="{AC3300D0-9F9C-E702-FE9F-0DFCE3550B33}"/>
              </a:ext>
            </a:extLst>
          </p:cNvPr>
          <p:cNvSpPr>
            <a:spLocks noGrp="1"/>
          </p:cNvSpPr>
          <p:nvPr>
            <p:ph type="sldNum" sz="quarter" idx="12"/>
          </p:nvPr>
        </p:nvSpPr>
        <p:spPr>
          <a:xfrm>
            <a:off x="8610600" y="6356350"/>
            <a:ext cx="2743200" cy="365125"/>
          </a:xfrm>
        </p:spPr>
        <p:txBody>
          <a:bodyPr>
            <a:normAutofit/>
          </a:bodyPr>
          <a:lstStyle/>
          <a:p>
            <a:pPr>
              <a:spcAft>
                <a:spcPts val="600"/>
              </a:spcAft>
            </a:pPr>
            <a:fld id="{961C4A96-BF1F-4376-B780-A8C4D5B795A7}" type="slidenum">
              <a:rPr lang="de-DE" smtClean="0"/>
              <a:pPr>
                <a:spcAft>
                  <a:spcPts val="600"/>
                </a:spcAft>
              </a:pPr>
              <a:t>22</a:t>
            </a:fld>
            <a:endParaRPr lang="de-DE"/>
          </a:p>
        </p:txBody>
      </p:sp>
    </p:spTree>
    <p:extLst>
      <p:ext uri="{BB962C8B-B14F-4D97-AF65-F5344CB8AC3E}">
        <p14:creationId xmlns:p14="http://schemas.microsoft.com/office/powerpoint/2010/main" val="25421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855EA8C6-87B9-DE4A-7421-562DF9E75AA0}"/>
              </a:ext>
            </a:extLst>
          </p:cNvPr>
          <p:cNvSpPr>
            <a:spLocks noGrp="1"/>
          </p:cNvSpPr>
          <p:nvPr>
            <p:ph idx="1"/>
          </p:nvPr>
        </p:nvSpPr>
        <p:spPr>
          <a:xfrm>
            <a:off x="1179073" y="1988692"/>
            <a:ext cx="9833548" cy="2693976"/>
          </a:xfrm>
        </p:spPr>
        <p:txBody>
          <a:bodyPr>
            <a:normAutofit/>
          </a:bodyPr>
          <a:lstStyle/>
          <a:p>
            <a:pPr marL="0" indent="0">
              <a:buNone/>
            </a:pPr>
            <a:r>
              <a:rPr lang="de-DE" sz="1800">
                <a:solidFill>
                  <a:schemeClr val="tx2"/>
                </a:solidFill>
              </a:rPr>
              <a:t>Mögliche Lösung:</a:t>
            </a:r>
          </a:p>
          <a:p>
            <a:pPr marL="0" indent="0">
              <a:buNone/>
            </a:pPr>
            <a:r>
              <a:rPr lang="de-DE" sz="1800">
                <a:solidFill>
                  <a:schemeClr val="tx2"/>
                </a:solidFill>
              </a:rPr>
              <a:t>„Ich als Kunde möchte auf der Website einkaufen, um mir die Zeit für das Einkaufen zu ersparen.“</a:t>
            </a:r>
          </a:p>
          <a:p>
            <a:pPr marL="0" indent="0">
              <a:buNone/>
            </a:pPr>
            <a:r>
              <a:rPr lang="de-DE" sz="1800">
                <a:solidFill>
                  <a:schemeClr val="tx2"/>
                </a:solidFill>
              </a:rPr>
              <a:t>	übersichtlich, schnell zu verstehen</a:t>
            </a:r>
          </a:p>
          <a:p>
            <a:pPr marL="0" indent="0">
              <a:buNone/>
            </a:pPr>
            <a:r>
              <a:rPr lang="de-DE" sz="1800">
                <a:solidFill>
                  <a:schemeClr val="tx2"/>
                </a:solidFill>
              </a:rPr>
              <a:t>	Artikel sind groß und prominent zu sehen</a:t>
            </a:r>
          </a:p>
          <a:p>
            <a:pPr marL="0" indent="0">
              <a:buNone/>
            </a:pPr>
            <a:r>
              <a:rPr lang="de-DE" sz="1800">
                <a:solidFill>
                  <a:schemeClr val="tx2"/>
                </a:solidFill>
              </a:rPr>
              <a:t>	Die Seite lädt in 5 </a:t>
            </a:r>
            <a:r>
              <a:rPr lang="de-DE" sz="1800" err="1">
                <a:solidFill>
                  <a:schemeClr val="tx2"/>
                </a:solidFill>
              </a:rPr>
              <a:t>ms</a:t>
            </a:r>
            <a:endParaRPr lang="de-DE" sz="1800">
              <a:solidFill>
                <a:schemeClr val="tx2"/>
              </a:solidFill>
            </a:endParaRPr>
          </a:p>
        </p:txBody>
      </p:sp>
      <p:grpSp>
        <p:nvGrpSpPr>
          <p:cNvPr id="20" name="Group 19">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1" name="Freeform: Shape 20">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ußzeilenplatzhalter 3">
            <a:extLst>
              <a:ext uri="{FF2B5EF4-FFF2-40B4-BE49-F238E27FC236}">
                <a16:creationId xmlns:a16="http://schemas.microsoft.com/office/drawing/2014/main" id="{553FF9C4-D71E-21AD-6920-8A6F75EC101A}"/>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Selim Berk Tan, Niklas Straub, Malte Hermann</a:t>
            </a:r>
          </a:p>
        </p:txBody>
      </p:sp>
      <p:sp>
        <p:nvSpPr>
          <p:cNvPr id="5" name="Foliennummernplatzhalter 4">
            <a:extLst>
              <a:ext uri="{FF2B5EF4-FFF2-40B4-BE49-F238E27FC236}">
                <a16:creationId xmlns:a16="http://schemas.microsoft.com/office/drawing/2014/main" id="{E0818163-AB69-2D46-EDEB-70CBED2325B0}"/>
              </a:ext>
            </a:extLst>
          </p:cNvPr>
          <p:cNvSpPr>
            <a:spLocks noGrp="1"/>
          </p:cNvSpPr>
          <p:nvPr>
            <p:ph type="sldNum" sz="quarter" idx="12"/>
          </p:nvPr>
        </p:nvSpPr>
        <p:spPr>
          <a:xfrm>
            <a:off x="8610600" y="6356350"/>
            <a:ext cx="2743200" cy="365125"/>
          </a:xfrm>
        </p:spPr>
        <p:txBody>
          <a:bodyPr>
            <a:normAutofit/>
          </a:bodyPr>
          <a:lstStyle/>
          <a:p>
            <a:pPr>
              <a:spcAft>
                <a:spcPts val="600"/>
              </a:spcAft>
            </a:pPr>
            <a:fld id="{961C4A96-BF1F-4376-B780-A8C4D5B795A7}" type="slidenum">
              <a:rPr lang="de-DE" smtClean="0"/>
              <a:pPr>
                <a:spcAft>
                  <a:spcPts val="600"/>
                </a:spcAft>
              </a:pPr>
              <a:t>23</a:t>
            </a:fld>
            <a:endParaRPr lang="de-DE"/>
          </a:p>
        </p:txBody>
      </p:sp>
    </p:spTree>
    <p:extLst>
      <p:ext uri="{BB962C8B-B14F-4D97-AF65-F5344CB8AC3E}">
        <p14:creationId xmlns:p14="http://schemas.microsoft.com/office/powerpoint/2010/main" val="19810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B01FD363-A572-AD63-8852-85F27DD2EBC9}"/>
              </a:ext>
            </a:extLst>
          </p:cNvPr>
          <p:cNvSpPr>
            <a:spLocks noGrp="1"/>
          </p:cNvSpPr>
          <p:nvPr>
            <p:ph type="title"/>
          </p:nvPr>
        </p:nvSpPr>
        <p:spPr>
          <a:xfrm>
            <a:off x="1179226" y="1594707"/>
            <a:ext cx="9833548" cy="1325563"/>
          </a:xfrm>
        </p:spPr>
        <p:txBody>
          <a:bodyPr anchor="b">
            <a:normAutofit/>
          </a:bodyPr>
          <a:lstStyle/>
          <a:p>
            <a:pPr algn="ctr"/>
            <a:r>
              <a:rPr lang="de-DE" sz="3600">
                <a:solidFill>
                  <a:schemeClr val="tx2"/>
                </a:solidFill>
              </a:rPr>
              <a:t>Abnahmevertrag</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0372D6B5-0408-18D8-37CE-C6A59933C5B0}"/>
              </a:ext>
            </a:extLst>
          </p:cNvPr>
          <p:cNvSpPr>
            <a:spLocks noGrp="1"/>
          </p:cNvSpPr>
          <p:nvPr>
            <p:ph idx="1"/>
          </p:nvPr>
        </p:nvSpPr>
        <p:spPr>
          <a:xfrm>
            <a:off x="3499658" y="4124014"/>
            <a:ext cx="2166876" cy="354817"/>
          </a:xfrm>
        </p:spPr>
        <p:txBody>
          <a:bodyPr vert="horz" lIns="91440" tIns="45720" rIns="91440" bIns="45720" rtlCol="0">
            <a:normAutofit/>
          </a:bodyPr>
          <a:lstStyle/>
          <a:p>
            <a:pPr marL="0" indent="0" algn="ctr">
              <a:buNone/>
            </a:pPr>
            <a:r>
              <a:rPr lang="de-DE" sz="1800">
                <a:solidFill>
                  <a:schemeClr val="tx2"/>
                </a:solidFill>
              </a:rPr>
              <a:t>Rechtlich bindend</a:t>
            </a: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ußzeilenplatzhalter 3">
            <a:extLst>
              <a:ext uri="{FF2B5EF4-FFF2-40B4-BE49-F238E27FC236}">
                <a16:creationId xmlns:a16="http://schemas.microsoft.com/office/drawing/2014/main" id="{2A15424B-A0F8-E96E-DAFC-E2D4E97AC4D4}"/>
              </a:ext>
            </a:extLst>
          </p:cNvPr>
          <p:cNvSpPr>
            <a:spLocks noGrp="1"/>
          </p:cNvSpPr>
          <p:nvPr>
            <p:ph type="ftr" sz="quarter" idx="11"/>
          </p:nvPr>
        </p:nvSpPr>
        <p:spPr/>
        <p:txBody>
          <a:bodyPr/>
          <a:lstStyle/>
          <a:p>
            <a:r>
              <a:rPr lang="de-DE"/>
              <a:t>Selim Berk Tan, Niklas Straub, Malte Hermann</a:t>
            </a:r>
          </a:p>
        </p:txBody>
      </p:sp>
      <p:sp>
        <p:nvSpPr>
          <p:cNvPr id="5" name="Foliennummernplatzhalter 4">
            <a:extLst>
              <a:ext uri="{FF2B5EF4-FFF2-40B4-BE49-F238E27FC236}">
                <a16:creationId xmlns:a16="http://schemas.microsoft.com/office/drawing/2014/main" id="{8D29041A-ACEC-39A8-3164-9D702AF60664}"/>
              </a:ext>
            </a:extLst>
          </p:cNvPr>
          <p:cNvSpPr>
            <a:spLocks noGrp="1"/>
          </p:cNvSpPr>
          <p:nvPr>
            <p:ph type="sldNum" sz="quarter" idx="12"/>
          </p:nvPr>
        </p:nvSpPr>
        <p:spPr/>
        <p:txBody>
          <a:bodyPr/>
          <a:lstStyle/>
          <a:p>
            <a:fld id="{961C4A96-BF1F-4376-B780-A8C4D5B795A7}" type="slidenum">
              <a:rPr lang="de-DE" smtClean="0"/>
              <a:t>24</a:t>
            </a:fld>
            <a:endParaRPr lang="de-DE"/>
          </a:p>
        </p:txBody>
      </p:sp>
      <p:pic>
        <p:nvPicPr>
          <p:cNvPr id="7" name="Grafik 6">
            <a:extLst>
              <a:ext uri="{FF2B5EF4-FFF2-40B4-BE49-F238E27FC236}">
                <a16:creationId xmlns:a16="http://schemas.microsoft.com/office/drawing/2014/main" id="{7C109235-3C66-A457-5977-42AFA4273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569" y="2877473"/>
            <a:ext cx="1103054" cy="1103054"/>
          </a:xfrm>
          <a:prstGeom prst="rect">
            <a:avLst/>
          </a:prstGeom>
          <a:ln>
            <a:noFill/>
          </a:ln>
        </p:spPr>
      </p:pic>
      <p:pic>
        <p:nvPicPr>
          <p:cNvPr id="11" name="Grafik 10">
            <a:extLst>
              <a:ext uri="{FF2B5EF4-FFF2-40B4-BE49-F238E27FC236}">
                <a16:creationId xmlns:a16="http://schemas.microsoft.com/office/drawing/2014/main" id="{D670E6B8-EBCF-CE2E-5F8D-6BB9D44FC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578" y="3020273"/>
            <a:ext cx="1103054" cy="827290"/>
          </a:xfrm>
          <a:prstGeom prst="rect">
            <a:avLst/>
          </a:prstGeom>
          <a:ln>
            <a:noFill/>
          </a:ln>
        </p:spPr>
      </p:pic>
      <p:sp>
        <p:nvSpPr>
          <p:cNvPr id="17" name="Inhaltsplatzhalter 2">
            <a:extLst>
              <a:ext uri="{FF2B5EF4-FFF2-40B4-BE49-F238E27FC236}">
                <a16:creationId xmlns:a16="http://schemas.microsoft.com/office/drawing/2014/main" id="{989116E8-40E8-9DE8-A4CA-87432810B5B8}"/>
              </a:ext>
            </a:extLst>
          </p:cNvPr>
          <p:cNvSpPr txBox="1">
            <a:spLocks/>
          </p:cNvSpPr>
          <p:nvPr/>
        </p:nvSpPr>
        <p:spPr>
          <a:xfrm>
            <a:off x="6494162" y="4025626"/>
            <a:ext cx="2131885" cy="3548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1800">
                <a:solidFill>
                  <a:schemeClr val="tx2"/>
                </a:solidFill>
              </a:rPr>
              <a:t>Vereinbarung Designer &amp; Kunde</a:t>
            </a:r>
          </a:p>
        </p:txBody>
      </p:sp>
    </p:spTree>
    <p:extLst>
      <p:ext uri="{BB962C8B-B14F-4D97-AF65-F5344CB8AC3E}">
        <p14:creationId xmlns:p14="http://schemas.microsoft.com/office/powerpoint/2010/main" val="397924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 grpId="0" build="p"/>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B01FD363-A572-AD63-8852-85F27DD2EBC9}"/>
              </a:ext>
            </a:extLst>
          </p:cNvPr>
          <p:cNvSpPr>
            <a:spLocks noGrp="1"/>
          </p:cNvSpPr>
          <p:nvPr>
            <p:ph type="title"/>
          </p:nvPr>
        </p:nvSpPr>
        <p:spPr>
          <a:xfrm>
            <a:off x="640080" y="1243013"/>
            <a:ext cx="3855720" cy="4371974"/>
          </a:xfrm>
        </p:spPr>
        <p:txBody>
          <a:bodyPr>
            <a:normAutofit/>
          </a:bodyPr>
          <a:lstStyle/>
          <a:p>
            <a:r>
              <a:rPr lang="de-DE" sz="3600">
                <a:solidFill>
                  <a:schemeClr val="tx2"/>
                </a:solidFill>
              </a:rPr>
              <a:t>Bestandteile</a:t>
            </a:r>
          </a:p>
        </p:txBody>
      </p:sp>
      <p:sp>
        <p:nvSpPr>
          <p:cNvPr id="4" name="Fußzeilenplatzhalter 3">
            <a:extLst>
              <a:ext uri="{FF2B5EF4-FFF2-40B4-BE49-F238E27FC236}">
                <a16:creationId xmlns:a16="http://schemas.microsoft.com/office/drawing/2014/main" id="{003A24BE-74FC-7DCA-7F4F-F8ADE14C2594}"/>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70C393A2-D7E1-8EE5-EB6C-163098E511DD}"/>
              </a:ext>
            </a:extLst>
          </p:cNvPr>
          <p:cNvSpPr>
            <a:spLocks noGrp="1"/>
          </p:cNvSpPr>
          <p:nvPr>
            <p:ph type="sldNum" sz="quarter" idx="12"/>
          </p:nvPr>
        </p:nvSpPr>
        <p:spPr/>
        <p:txBody>
          <a:bodyPr/>
          <a:lstStyle/>
          <a:p>
            <a:fld id="{961C4A96-BF1F-4376-B780-A8C4D5B795A7}" type="slidenum">
              <a:rPr lang="de-DE" smtClean="0"/>
              <a:t>25</a:t>
            </a:fld>
            <a:endParaRPr lang="de-DE"/>
          </a:p>
        </p:txBody>
      </p:sp>
      <p:sp>
        <p:nvSpPr>
          <p:cNvPr id="5" name="Inhaltsplatzhalter 4">
            <a:extLst>
              <a:ext uri="{FF2B5EF4-FFF2-40B4-BE49-F238E27FC236}">
                <a16:creationId xmlns:a16="http://schemas.microsoft.com/office/drawing/2014/main" id="{0259F29B-A4C3-05D0-BF1B-AA406A7BA4C3}"/>
              </a:ext>
            </a:extLst>
          </p:cNvPr>
          <p:cNvSpPr>
            <a:spLocks noGrp="1"/>
          </p:cNvSpPr>
          <p:nvPr>
            <p:ph idx="1"/>
          </p:nvPr>
        </p:nvSpPr>
        <p:spPr>
          <a:xfrm>
            <a:off x="5763321" y="691918"/>
            <a:ext cx="5581187" cy="5457167"/>
          </a:xfrm>
        </p:spPr>
        <p:txBody>
          <a:bodyPr vert="horz" lIns="91440" tIns="45720" rIns="91440" bIns="45720" rtlCol="0" anchor="ctr">
            <a:normAutofit/>
          </a:bodyPr>
          <a:lstStyle/>
          <a:p>
            <a:r>
              <a:rPr lang="de-DE" sz="1800">
                <a:ea typeface="+mn-lt"/>
                <a:cs typeface="+mn-lt"/>
              </a:rPr>
              <a:t>Wer führt die Abnahme durch?</a:t>
            </a:r>
            <a:endParaRPr lang="de-DE" sz="1800"/>
          </a:p>
          <a:p>
            <a:r>
              <a:rPr lang="de-DE" sz="1800">
                <a:ea typeface="+mn-lt"/>
                <a:cs typeface="+mn-lt"/>
              </a:rPr>
              <a:t>Was wird abgenommen?</a:t>
            </a:r>
            <a:endParaRPr lang="de-DE" sz="1800"/>
          </a:p>
          <a:p>
            <a:r>
              <a:rPr lang="de-DE" sz="1800">
                <a:ea typeface="+mn-lt"/>
                <a:cs typeface="+mn-lt"/>
              </a:rPr>
              <a:t>Wie wird abgenommen? Welche Verfahren werden hierzu verwendet? (Abnahmeprozedur)</a:t>
            </a:r>
            <a:endParaRPr lang="de-DE" sz="1800"/>
          </a:p>
          <a:p>
            <a:r>
              <a:rPr lang="de-DE" sz="1800">
                <a:ea typeface="+mn-lt"/>
                <a:cs typeface="+mn-lt"/>
              </a:rPr>
              <a:t>Womit wird abgenommen? Testsystem und Testdaten</a:t>
            </a:r>
            <a:endParaRPr lang="de-DE" sz="1800"/>
          </a:p>
          <a:p>
            <a:r>
              <a:rPr lang="de-DE" sz="1800">
                <a:ea typeface="+mn-lt"/>
                <a:cs typeface="+mn-lt"/>
              </a:rPr>
              <a:t>Wann wird abgenommen?</a:t>
            </a:r>
            <a:endParaRPr lang="de-DE" sz="1800"/>
          </a:p>
        </p:txBody>
      </p:sp>
    </p:spTree>
    <p:extLst>
      <p:ext uri="{BB962C8B-B14F-4D97-AF65-F5344CB8AC3E}">
        <p14:creationId xmlns:p14="http://schemas.microsoft.com/office/powerpoint/2010/main" val="2660262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B01FD363-A572-AD63-8852-85F27DD2EBC9}"/>
              </a:ext>
            </a:extLst>
          </p:cNvPr>
          <p:cNvSpPr>
            <a:spLocks noGrp="1"/>
          </p:cNvSpPr>
          <p:nvPr>
            <p:ph type="title"/>
          </p:nvPr>
        </p:nvSpPr>
        <p:spPr>
          <a:xfrm>
            <a:off x="640080" y="1243013"/>
            <a:ext cx="3855720" cy="4371974"/>
          </a:xfrm>
        </p:spPr>
        <p:txBody>
          <a:bodyPr>
            <a:normAutofit/>
          </a:bodyPr>
          <a:lstStyle/>
          <a:p>
            <a:r>
              <a:rPr lang="de-DE" sz="3600">
                <a:solidFill>
                  <a:schemeClr val="tx2"/>
                </a:solidFill>
              </a:rPr>
              <a:t>Bestandteile</a:t>
            </a:r>
          </a:p>
        </p:txBody>
      </p:sp>
      <p:sp>
        <p:nvSpPr>
          <p:cNvPr id="24" name="Inhaltsplatzhalter 2">
            <a:extLst>
              <a:ext uri="{FF2B5EF4-FFF2-40B4-BE49-F238E27FC236}">
                <a16:creationId xmlns:a16="http://schemas.microsoft.com/office/drawing/2014/main" id="{0372D6B5-0408-18D8-37CE-C6A59933C5B0}"/>
              </a:ext>
            </a:extLst>
          </p:cNvPr>
          <p:cNvSpPr>
            <a:spLocks noGrp="1"/>
          </p:cNvSpPr>
          <p:nvPr>
            <p:ph idx="1"/>
          </p:nvPr>
        </p:nvSpPr>
        <p:spPr>
          <a:xfrm>
            <a:off x="6172200" y="804672"/>
            <a:ext cx="5221224" cy="5230368"/>
          </a:xfrm>
        </p:spPr>
        <p:txBody>
          <a:bodyPr vert="horz" lIns="91440" tIns="45720" rIns="91440" bIns="45720" rtlCol="0" anchor="ctr">
            <a:normAutofit/>
          </a:bodyPr>
          <a:lstStyle/>
          <a:p>
            <a:pPr marL="0" indent="0" algn="r">
              <a:buNone/>
            </a:pPr>
            <a:r>
              <a:rPr lang="de-DE" sz="1800">
                <a:solidFill>
                  <a:schemeClr val="tx2"/>
                </a:solidFill>
              </a:rPr>
              <a:t>Preise</a:t>
            </a:r>
          </a:p>
          <a:p>
            <a:pPr marL="0" indent="0" algn="r">
              <a:buNone/>
            </a:pPr>
            <a:endParaRPr lang="de-DE" sz="1800">
              <a:solidFill>
                <a:schemeClr val="tx2"/>
              </a:solidFill>
            </a:endParaRPr>
          </a:p>
          <a:p>
            <a:pPr marL="0" indent="0" algn="r">
              <a:buNone/>
            </a:pPr>
            <a:r>
              <a:rPr lang="de-DE" sz="1800">
                <a:solidFill>
                  <a:schemeClr val="tx2"/>
                </a:solidFill>
              </a:rPr>
              <a:t>Umfang der Arbeit</a:t>
            </a:r>
          </a:p>
          <a:p>
            <a:pPr marL="0" indent="0" algn="r">
              <a:buNone/>
            </a:pPr>
            <a:endParaRPr lang="de-DE" sz="1800">
              <a:solidFill>
                <a:schemeClr val="tx2"/>
              </a:solidFill>
            </a:endParaRPr>
          </a:p>
          <a:p>
            <a:pPr marL="0" indent="0" algn="r">
              <a:buNone/>
            </a:pPr>
            <a:r>
              <a:rPr lang="de-DE" sz="1800">
                <a:solidFill>
                  <a:schemeClr val="tx2"/>
                </a:solidFill>
              </a:rPr>
              <a:t>Zeitplan</a:t>
            </a:r>
          </a:p>
          <a:p>
            <a:pPr marL="0" indent="0" algn="r">
              <a:buNone/>
            </a:pPr>
            <a:endParaRPr lang="de-DE" sz="1800">
              <a:solidFill>
                <a:schemeClr val="tx2"/>
              </a:solidFill>
            </a:endParaRPr>
          </a:p>
          <a:p>
            <a:pPr marL="0" indent="0" algn="r">
              <a:buNone/>
            </a:pPr>
            <a:r>
              <a:rPr lang="de-DE" sz="1800">
                <a:solidFill>
                  <a:schemeClr val="tx2"/>
                </a:solidFill>
              </a:rPr>
              <a:t>Zahlungsplan</a:t>
            </a:r>
          </a:p>
          <a:p>
            <a:pPr marL="0" indent="0" algn="r">
              <a:buNone/>
            </a:pPr>
            <a:endParaRPr lang="de-DE" sz="1800">
              <a:solidFill>
                <a:schemeClr val="tx2"/>
              </a:solidFill>
            </a:endParaRPr>
          </a:p>
        </p:txBody>
      </p:sp>
      <p:sp>
        <p:nvSpPr>
          <p:cNvPr id="4" name="Fußzeilenplatzhalter 3">
            <a:extLst>
              <a:ext uri="{FF2B5EF4-FFF2-40B4-BE49-F238E27FC236}">
                <a16:creationId xmlns:a16="http://schemas.microsoft.com/office/drawing/2014/main" id="{003A24BE-74FC-7DCA-7F4F-F8ADE14C2594}"/>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70C393A2-D7E1-8EE5-EB6C-163098E511DD}"/>
              </a:ext>
            </a:extLst>
          </p:cNvPr>
          <p:cNvSpPr>
            <a:spLocks noGrp="1"/>
          </p:cNvSpPr>
          <p:nvPr>
            <p:ph type="sldNum" sz="quarter" idx="12"/>
          </p:nvPr>
        </p:nvSpPr>
        <p:spPr/>
        <p:txBody>
          <a:bodyPr/>
          <a:lstStyle/>
          <a:p>
            <a:fld id="{961C4A96-BF1F-4376-B780-A8C4D5B795A7}" type="slidenum">
              <a:rPr lang="de-DE" smtClean="0"/>
              <a:t>26</a:t>
            </a:fld>
            <a:endParaRPr lang="de-DE"/>
          </a:p>
        </p:txBody>
      </p:sp>
      <p:pic>
        <p:nvPicPr>
          <p:cNvPr id="5" name="Grafik 4">
            <a:extLst>
              <a:ext uri="{FF2B5EF4-FFF2-40B4-BE49-F238E27FC236}">
                <a16:creationId xmlns:a16="http://schemas.microsoft.com/office/drawing/2014/main" id="{C266059F-8223-4874-F603-D6C0F0C62B79}"/>
              </a:ext>
            </a:extLst>
          </p:cNvPr>
          <p:cNvPicPr>
            <a:picLocks noChangeAspect="1"/>
          </p:cNvPicPr>
          <p:nvPr/>
        </p:nvPicPr>
        <p:blipFill rotWithShape="1">
          <a:blip r:embed="rId2">
            <a:extLst>
              <a:ext uri="{28A0092B-C50C-407E-A947-70E740481C1C}">
                <a14:useLocalDpi xmlns:a14="http://schemas.microsoft.com/office/drawing/2010/main" val="0"/>
              </a:ext>
            </a:extLst>
          </a:blip>
          <a:srcRect l="85221" t="31339" r="3603" b="28765"/>
          <a:stretch/>
        </p:blipFill>
        <p:spPr>
          <a:xfrm>
            <a:off x="7143728" y="2538020"/>
            <a:ext cx="641940" cy="654610"/>
          </a:xfrm>
          <a:prstGeom prst="rect">
            <a:avLst/>
          </a:prstGeom>
        </p:spPr>
      </p:pic>
      <p:pic>
        <p:nvPicPr>
          <p:cNvPr id="15" name="Grafik 14">
            <a:extLst>
              <a:ext uri="{FF2B5EF4-FFF2-40B4-BE49-F238E27FC236}">
                <a16:creationId xmlns:a16="http://schemas.microsoft.com/office/drawing/2014/main" id="{A9921504-609C-FFF4-6A50-DD7548AA699E}"/>
              </a:ext>
            </a:extLst>
          </p:cNvPr>
          <p:cNvPicPr>
            <a:picLocks noChangeAspect="1"/>
          </p:cNvPicPr>
          <p:nvPr/>
        </p:nvPicPr>
        <p:blipFill rotWithShape="1">
          <a:blip r:embed="rId3">
            <a:extLst>
              <a:ext uri="{28A0092B-C50C-407E-A947-70E740481C1C}">
                <a14:useLocalDpi xmlns:a14="http://schemas.microsoft.com/office/drawing/2010/main" val="0"/>
              </a:ext>
            </a:extLst>
          </a:blip>
          <a:srcRect l="19578" t="22342" r="23012" b="23491"/>
          <a:stretch/>
        </p:blipFill>
        <p:spPr>
          <a:xfrm>
            <a:off x="6431871" y="3221196"/>
            <a:ext cx="700926" cy="661324"/>
          </a:xfrm>
          <a:prstGeom prst="rect">
            <a:avLst/>
          </a:prstGeom>
        </p:spPr>
      </p:pic>
      <p:pic>
        <p:nvPicPr>
          <p:cNvPr id="17" name="Grafik 16">
            <a:extLst>
              <a:ext uri="{FF2B5EF4-FFF2-40B4-BE49-F238E27FC236}">
                <a16:creationId xmlns:a16="http://schemas.microsoft.com/office/drawing/2014/main" id="{35EBA474-B4B6-D264-ECB0-67A6800FF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788" y="1782837"/>
            <a:ext cx="641940" cy="641940"/>
          </a:xfrm>
          <a:prstGeom prst="rect">
            <a:avLst/>
          </a:prstGeom>
        </p:spPr>
      </p:pic>
      <p:pic>
        <p:nvPicPr>
          <p:cNvPr id="18" name="Grafik 17">
            <a:extLst>
              <a:ext uri="{FF2B5EF4-FFF2-40B4-BE49-F238E27FC236}">
                <a16:creationId xmlns:a16="http://schemas.microsoft.com/office/drawing/2014/main" id="{F0BB6385-26EC-D4B8-A393-42648806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728" y="4047223"/>
            <a:ext cx="641940" cy="641940"/>
          </a:xfrm>
          <a:prstGeom prst="rect">
            <a:avLst/>
          </a:prstGeom>
        </p:spPr>
      </p:pic>
      <p:cxnSp>
        <p:nvCxnSpPr>
          <p:cNvPr id="25" name="Gerader Verbinder 24">
            <a:extLst>
              <a:ext uri="{FF2B5EF4-FFF2-40B4-BE49-F238E27FC236}">
                <a16:creationId xmlns:a16="http://schemas.microsoft.com/office/drawing/2014/main" id="{EB618ACA-B1E8-47A3-846D-7DDF2F667B79}"/>
              </a:ext>
            </a:extLst>
          </p:cNvPr>
          <p:cNvCxnSpPr>
            <a:cxnSpLocks/>
          </p:cNvCxnSpPr>
          <p:nvPr/>
        </p:nvCxnSpPr>
        <p:spPr>
          <a:xfrm>
            <a:off x="7267706" y="2103476"/>
            <a:ext cx="338980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Gerader Verbinder 26">
            <a:extLst>
              <a:ext uri="{FF2B5EF4-FFF2-40B4-BE49-F238E27FC236}">
                <a16:creationId xmlns:a16="http://schemas.microsoft.com/office/drawing/2014/main" id="{773DAC7E-427E-7A17-A968-975BF51C94DC}"/>
              </a:ext>
            </a:extLst>
          </p:cNvPr>
          <p:cNvCxnSpPr>
            <a:cxnSpLocks/>
          </p:cNvCxnSpPr>
          <p:nvPr/>
        </p:nvCxnSpPr>
        <p:spPr>
          <a:xfrm>
            <a:off x="7814322" y="2875096"/>
            <a:ext cx="165240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Gerader Verbinder 28">
            <a:extLst>
              <a:ext uri="{FF2B5EF4-FFF2-40B4-BE49-F238E27FC236}">
                <a16:creationId xmlns:a16="http://schemas.microsoft.com/office/drawing/2014/main" id="{7D5BD552-1411-E675-9826-DBE776C063C7}"/>
              </a:ext>
            </a:extLst>
          </p:cNvPr>
          <p:cNvCxnSpPr>
            <a:cxnSpLocks/>
          </p:cNvCxnSpPr>
          <p:nvPr/>
        </p:nvCxnSpPr>
        <p:spPr>
          <a:xfrm>
            <a:off x="7323462" y="3596355"/>
            <a:ext cx="3123372" cy="74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Gerader Verbinder 33">
            <a:extLst>
              <a:ext uri="{FF2B5EF4-FFF2-40B4-BE49-F238E27FC236}">
                <a16:creationId xmlns:a16="http://schemas.microsoft.com/office/drawing/2014/main" id="{CC57A619-CC61-2FDC-CB6B-BBEAC73EE018}"/>
              </a:ext>
            </a:extLst>
          </p:cNvPr>
          <p:cNvCxnSpPr>
            <a:cxnSpLocks/>
          </p:cNvCxnSpPr>
          <p:nvPr/>
        </p:nvCxnSpPr>
        <p:spPr>
          <a:xfrm>
            <a:off x="7926112" y="4361241"/>
            <a:ext cx="201705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6673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B01FD363-A572-AD63-8852-85F27DD2EBC9}"/>
              </a:ext>
            </a:extLst>
          </p:cNvPr>
          <p:cNvSpPr>
            <a:spLocks noGrp="1"/>
          </p:cNvSpPr>
          <p:nvPr>
            <p:ph type="title"/>
          </p:nvPr>
        </p:nvSpPr>
        <p:spPr>
          <a:xfrm>
            <a:off x="640080" y="1243013"/>
            <a:ext cx="3855720" cy="4371974"/>
          </a:xfrm>
        </p:spPr>
        <p:txBody>
          <a:bodyPr>
            <a:normAutofit/>
          </a:bodyPr>
          <a:lstStyle/>
          <a:p>
            <a:r>
              <a:rPr lang="de-DE" sz="3600">
                <a:solidFill>
                  <a:schemeClr val="tx2"/>
                </a:solidFill>
              </a:rPr>
              <a:t>Bestandteile</a:t>
            </a:r>
          </a:p>
        </p:txBody>
      </p:sp>
      <p:sp>
        <p:nvSpPr>
          <p:cNvPr id="24" name="Inhaltsplatzhalter 2">
            <a:extLst>
              <a:ext uri="{FF2B5EF4-FFF2-40B4-BE49-F238E27FC236}">
                <a16:creationId xmlns:a16="http://schemas.microsoft.com/office/drawing/2014/main" id="{0372D6B5-0408-18D8-37CE-C6A59933C5B0}"/>
              </a:ext>
            </a:extLst>
          </p:cNvPr>
          <p:cNvSpPr>
            <a:spLocks noGrp="1"/>
          </p:cNvSpPr>
          <p:nvPr>
            <p:ph idx="1"/>
          </p:nvPr>
        </p:nvSpPr>
        <p:spPr>
          <a:xfrm>
            <a:off x="6172200" y="804672"/>
            <a:ext cx="5221224" cy="5230368"/>
          </a:xfrm>
        </p:spPr>
        <p:txBody>
          <a:bodyPr vert="horz" lIns="91440" tIns="45720" rIns="91440" bIns="45720" rtlCol="0" anchor="ctr">
            <a:normAutofit/>
          </a:bodyPr>
          <a:lstStyle/>
          <a:p>
            <a:pPr marL="0" indent="0" algn="r">
              <a:buNone/>
            </a:pPr>
            <a:r>
              <a:rPr lang="de-DE" sz="1800">
                <a:solidFill>
                  <a:schemeClr val="tx2"/>
                </a:solidFill>
              </a:rPr>
              <a:t>Fehler definieren</a:t>
            </a:r>
          </a:p>
          <a:p>
            <a:pPr marL="0" indent="0" algn="r">
              <a:buNone/>
            </a:pPr>
            <a:endParaRPr lang="de-DE" sz="1800">
              <a:solidFill>
                <a:schemeClr val="tx2"/>
              </a:solidFill>
            </a:endParaRPr>
          </a:p>
          <a:p>
            <a:pPr marL="0" indent="0" algn="r">
              <a:buNone/>
            </a:pPr>
            <a:r>
              <a:rPr lang="de-DE" sz="1800">
                <a:solidFill>
                  <a:schemeClr val="tx2"/>
                </a:solidFill>
              </a:rPr>
              <a:t>Datenübermittlung für </a:t>
            </a:r>
            <a:r>
              <a:rPr lang="de-DE" sz="1800" err="1">
                <a:solidFill>
                  <a:schemeClr val="tx2"/>
                </a:solidFill>
              </a:rPr>
              <a:t>Testing</a:t>
            </a:r>
            <a:endParaRPr lang="de-DE" sz="1800">
              <a:solidFill>
                <a:schemeClr val="tx2"/>
              </a:solidFill>
            </a:endParaRPr>
          </a:p>
          <a:p>
            <a:pPr marL="0" indent="0" algn="r">
              <a:buNone/>
            </a:pPr>
            <a:endParaRPr lang="de-DE" sz="1800">
              <a:solidFill>
                <a:schemeClr val="tx2"/>
              </a:solidFill>
            </a:endParaRPr>
          </a:p>
          <a:p>
            <a:pPr marL="0" indent="0" algn="r">
              <a:buNone/>
            </a:pPr>
            <a:r>
              <a:rPr lang="de-DE" sz="1800">
                <a:solidFill>
                  <a:schemeClr val="tx2"/>
                </a:solidFill>
              </a:rPr>
              <a:t>Rechte an geistigem Eigentum</a:t>
            </a:r>
          </a:p>
          <a:p>
            <a:pPr marL="0" indent="0" algn="r">
              <a:buNone/>
            </a:pPr>
            <a:endParaRPr lang="de-DE" sz="1800">
              <a:solidFill>
                <a:schemeClr val="tx2"/>
              </a:solidFill>
            </a:endParaRPr>
          </a:p>
          <a:p>
            <a:pPr marL="0" indent="0" algn="r">
              <a:buNone/>
            </a:pPr>
            <a:r>
              <a:rPr lang="de-DE" sz="1800">
                <a:solidFill>
                  <a:schemeClr val="tx2"/>
                </a:solidFill>
              </a:rPr>
              <a:t>Unterschrift beider Parteien</a:t>
            </a:r>
          </a:p>
          <a:p>
            <a:pPr marL="0" indent="0" algn="r">
              <a:buNone/>
            </a:pPr>
            <a:endParaRPr lang="de-DE" sz="1800">
              <a:solidFill>
                <a:schemeClr val="tx2"/>
              </a:solidFill>
            </a:endParaRPr>
          </a:p>
        </p:txBody>
      </p:sp>
      <p:sp>
        <p:nvSpPr>
          <p:cNvPr id="4" name="Fußzeilenplatzhalter 3">
            <a:extLst>
              <a:ext uri="{FF2B5EF4-FFF2-40B4-BE49-F238E27FC236}">
                <a16:creationId xmlns:a16="http://schemas.microsoft.com/office/drawing/2014/main" id="{003A24BE-74FC-7DCA-7F4F-F8ADE14C2594}"/>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70C393A2-D7E1-8EE5-EB6C-163098E511DD}"/>
              </a:ext>
            </a:extLst>
          </p:cNvPr>
          <p:cNvSpPr>
            <a:spLocks noGrp="1"/>
          </p:cNvSpPr>
          <p:nvPr>
            <p:ph type="sldNum" sz="quarter" idx="12"/>
          </p:nvPr>
        </p:nvSpPr>
        <p:spPr/>
        <p:txBody>
          <a:bodyPr/>
          <a:lstStyle/>
          <a:p>
            <a:fld id="{961C4A96-BF1F-4376-B780-A8C4D5B795A7}" type="slidenum">
              <a:rPr lang="de-DE" smtClean="0"/>
              <a:t>27</a:t>
            </a:fld>
            <a:endParaRPr lang="de-DE"/>
          </a:p>
        </p:txBody>
      </p:sp>
      <p:pic>
        <p:nvPicPr>
          <p:cNvPr id="50" name="Grafik 49" descr="Ein Bild, das Kreis, Symbol enthält.&#10;&#10;Beschreibung automatisch generiert.">
            <a:extLst>
              <a:ext uri="{FF2B5EF4-FFF2-40B4-BE49-F238E27FC236}">
                <a16:creationId xmlns:a16="http://schemas.microsoft.com/office/drawing/2014/main" id="{0462AA57-A589-56E4-471A-C5097DA66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488" y="3204286"/>
            <a:ext cx="807340" cy="807340"/>
          </a:xfrm>
          <a:prstGeom prst="rect">
            <a:avLst/>
          </a:prstGeom>
        </p:spPr>
      </p:pic>
      <p:pic>
        <p:nvPicPr>
          <p:cNvPr id="52" name="Grafik 51">
            <a:extLst>
              <a:ext uri="{FF2B5EF4-FFF2-40B4-BE49-F238E27FC236}">
                <a16:creationId xmlns:a16="http://schemas.microsoft.com/office/drawing/2014/main" id="{29A095F7-3371-EC84-70DD-9CCE52FA2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074" y="4031149"/>
            <a:ext cx="699248" cy="699248"/>
          </a:xfrm>
          <a:prstGeom prst="rect">
            <a:avLst/>
          </a:prstGeom>
        </p:spPr>
      </p:pic>
      <p:cxnSp>
        <p:nvCxnSpPr>
          <p:cNvPr id="54" name="Gerader Verbinder 53">
            <a:extLst>
              <a:ext uri="{FF2B5EF4-FFF2-40B4-BE49-F238E27FC236}">
                <a16:creationId xmlns:a16="http://schemas.microsoft.com/office/drawing/2014/main" id="{F06AD15B-1285-9AAD-8158-A09A8CD1C0A6}"/>
              </a:ext>
            </a:extLst>
          </p:cNvPr>
          <p:cNvCxnSpPr>
            <a:cxnSpLocks/>
          </p:cNvCxnSpPr>
          <p:nvPr/>
        </p:nvCxnSpPr>
        <p:spPr>
          <a:xfrm flipV="1">
            <a:off x="7814599" y="4370161"/>
            <a:ext cx="669621" cy="371"/>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Gerader Verbinder 54">
            <a:extLst>
              <a:ext uri="{FF2B5EF4-FFF2-40B4-BE49-F238E27FC236}">
                <a16:creationId xmlns:a16="http://schemas.microsoft.com/office/drawing/2014/main" id="{7180C421-4EBA-2B54-F1A7-57C4EF584683}"/>
              </a:ext>
            </a:extLst>
          </p:cNvPr>
          <p:cNvCxnSpPr>
            <a:cxnSpLocks/>
          </p:cNvCxnSpPr>
          <p:nvPr/>
        </p:nvCxnSpPr>
        <p:spPr>
          <a:xfrm flipV="1">
            <a:off x="7238452" y="3608161"/>
            <a:ext cx="1078499" cy="371"/>
          </a:xfrm>
          <a:prstGeom prst="line">
            <a:avLst/>
          </a:prstGeom>
        </p:spPr>
        <p:style>
          <a:lnRef idx="2">
            <a:schemeClr val="accent1"/>
          </a:lnRef>
          <a:fillRef idx="0">
            <a:schemeClr val="accent1"/>
          </a:fillRef>
          <a:effectRef idx="1">
            <a:schemeClr val="accent1"/>
          </a:effectRef>
          <a:fontRef idx="minor">
            <a:schemeClr val="tx1"/>
          </a:fontRef>
        </p:style>
      </p:cxnSp>
      <p:pic>
        <p:nvPicPr>
          <p:cNvPr id="56" name="Grafik 55" descr="Ein Bild, das Reihe, Symbol, Schraubenschlüssel, Werkzeug enthält.&#10;&#10;Beschreibung automatisch generiert.">
            <a:extLst>
              <a:ext uri="{FF2B5EF4-FFF2-40B4-BE49-F238E27FC236}">
                <a16:creationId xmlns:a16="http://schemas.microsoft.com/office/drawing/2014/main" id="{8CAABF47-C8D2-5D4B-1BA5-58C6AC1CA985}"/>
              </a:ext>
            </a:extLst>
          </p:cNvPr>
          <p:cNvPicPr>
            <a:picLocks noChangeAspect="1"/>
          </p:cNvPicPr>
          <p:nvPr/>
        </p:nvPicPr>
        <p:blipFill>
          <a:blip r:embed="rId4"/>
          <a:stretch>
            <a:fillRect/>
          </a:stretch>
        </p:blipFill>
        <p:spPr>
          <a:xfrm>
            <a:off x="6501161" y="1771184"/>
            <a:ext cx="676508" cy="685801"/>
          </a:xfrm>
          <a:prstGeom prst="rect">
            <a:avLst/>
          </a:prstGeom>
        </p:spPr>
      </p:pic>
      <p:cxnSp>
        <p:nvCxnSpPr>
          <p:cNvPr id="57" name="Gerader Verbinder 56">
            <a:extLst>
              <a:ext uri="{FF2B5EF4-FFF2-40B4-BE49-F238E27FC236}">
                <a16:creationId xmlns:a16="http://schemas.microsoft.com/office/drawing/2014/main" id="{D17BA93D-597E-2885-9F54-E0AB21DA8C2B}"/>
              </a:ext>
            </a:extLst>
          </p:cNvPr>
          <p:cNvCxnSpPr>
            <a:cxnSpLocks/>
          </p:cNvCxnSpPr>
          <p:nvPr/>
        </p:nvCxnSpPr>
        <p:spPr>
          <a:xfrm>
            <a:off x="7888939" y="2855825"/>
            <a:ext cx="428012" cy="8921"/>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Grafik 57" descr="Ein Bild, das Clipart, Design, Darstellung enthält.&#10;&#10;Beschreibung automatisch generiert.">
            <a:extLst>
              <a:ext uri="{FF2B5EF4-FFF2-40B4-BE49-F238E27FC236}">
                <a16:creationId xmlns:a16="http://schemas.microsoft.com/office/drawing/2014/main" id="{4438852B-5CD3-4C81-F14D-03C4D8AFB1EE}"/>
              </a:ext>
            </a:extLst>
          </p:cNvPr>
          <p:cNvPicPr>
            <a:picLocks noChangeAspect="1"/>
          </p:cNvPicPr>
          <p:nvPr/>
        </p:nvPicPr>
        <p:blipFill>
          <a:blip r:embed="rId5"/>
          <a:stretch>
            <a:fillRect/>
          </a:stretch>
        </p:blipFill>
        <p:spPr>
          <a:xfrm>
            <a:off x="7086599" y="2477428"/>
            <a:ext cx="769436" cy="797313"/>
          </a:xfrm>
          <a:prstGeom prst="rect">
            <a:avLst/>
          </a:prstGeom>
        </p:spPr>
      </p:pic>
      <p:cxnSp>
        <p:nvCxnSpPr>
          <p:cNvPr id="59" name="Gerader Verbinder 58">
            <a:extLst>
              <a:ext uri="{FF2B5EF4-FFF2-40B4-BE49-F238E27FC236}">
                <a16:creationId xmlns:a16="http://schemas.microsoft.com/office/drawing/2014/main" id="{60BE5E44-B582-07F1-4CCD-4A8883E69ACB}"/>
              </a:ext>
            </a:extLst>
          </p:cNvPr>
          <p:cNvCxnSpPr>
            <a:cxnSpLocks/>
          </p:cNvCxnSpPr>
          <p:nvPr/>
        </p:nvCxnSpPr>
        <p:spPr>
          <a:xfrm flipV="1">
            <a:off x="7247745" y="2102747"/>
            <a:ext cx="2388767" cy="3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4820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el 1">
            <a:extLst>
              <a:ext uri="{FF2B5EF4-FFF2-40B4-BE49-F238E27FC236}">
                <a16:creationId xmlns:a16="http://schemas.microsoft.com/office/drawing/2014/main" id="{054698B5-6BA0-229A-02C2-1DDBF1B5DB8A}"/>
              </a:ext>
            </a:extLst>
          </p:cNvPr>
          <p:cNvSpPr>
            <a:spLocks noGrp="1"/>
          </p:cNvSpPr>
          <p:nvPr>
            <p:ph type="title"/>
          </p:nvPr>
        </p:nvSpPr>
        <p:spPr>
          <a:xfrm>
            <a:off x="1179226" y="1280679"/>
            <a:ext cx="9833548" cy="1325563"/>
          </a:xfrm>
        </p:spPr>
        <p:txBody>
          <a:bodyPr anchor="b">
            <a:normAutofit/>
          </a:bodyPr>
          <a:lstStyle/>
          <a:p>
            <a:pPr algn="ctr"/>
            <a:r>
              <a:rPr lang="de-DE" sz="3600">
                <a:solidFill>
                  <a:schemeClr val="tx2"/>
                </a:solidFill>
              </a:rPr>
              <a:t>Vorlage Webdesign Vertrag</a:t>
            </a:r>
            <a:endParaRPr lang="de-DE"/>
          </a:p>
        </p:txBody>
      </p:sp>
      <p:grpSp>
        <p:nvGrpSpPr>
          <p:cNvPr id="14" name="Group 13">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5" name="Freeform: Shape 14">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nhaltsplatzhalter 2">
            <a:extLst>
              <a:ext uri="{FF2B5EF4-FFF2-40B4-BE49-F238E27FC236}">
                <a16:creationId xmlns:a16="http://schemas.microsoft.com/office/drawing/2014/main" id="{26B7B3C7-F0A3-F1E7-A733-FECEB992F12A}"/>
              </a:ext>
            </a:extLst>
          </p:cNvPr>
          <p:cNvSpPr>
            <a:spLocks noGrp="1"/>
          </p:cNvSpPr>
          <p:nvPr>
            <p:ph idx="1"/>
          </p:nvPr>
        </p:nvSpPr>
        <p:spPr>
          <a:xfrm>
            <a:off x="1801836" y="2844516"/>
            <a:ext cx="8588329" cy="2693976"/>
          </a:xfrm>
        </p:spPr>
        <p:txBody>
          <a:bodyPr vert="horz" lIns="91440" tIns="45720" rIns="91440" bIns="45720" rtlCol="0" anchor="t">
            <a:normAutofit/>
          </a:bodyPr>
          <a:lstStyle/>
          <a:p>
            <a:pPr marL="0" indent="0" algn="just">
              <a:buNone/>
            </a:pPr>
            <a:r>
              <a:rPr lang="de-DE" sz="1800">
                <a:solidFill>
                  <a:schemeClr val="tx2"/>
                </a:solidFill>
                <a:ea typeface="+mn-lt"/>
                <a:cs typeface="+mn-lt"/>
                <a:hlinkClick r:id="rId2">
                  <a:extLst>
                    <a:ext uri="{A12FA001-AC4F-418D-AE19-62706E023703}">
                      <ahyp:hlinkClr xmlns:ahyp="http://schemas.microsoft.com/office/drawing/2018/hyperlinkcolor" val="tx"/>
                    </a:ext>
                  </a:extLst>
                </a:hlinkClick>
              </a:rPr>
              <a:t>https://www-signwell-com.translate.goog/contracts/web-design-contract-template/?_x_tr_sl=en&amp;_x_tr_tl=de&amp;_x_tr_hl=de&amp;_x_tr_pto=rq</a:t>
            </a:r>
            <a:r>
              <a:rPr lang="de-DE" sz="1800">
                <a:solidFill>
                  <a:schemeClr val="tx2"/>
                </a:solidFill>
                <a:ea typeface="+mn-lt"/>
                <a:cs typeface="+mn-lt"/>
              </a:rPr>
              <a:t> </a:t>
            </a:r>
            <a:endParaRPr lang="de-DE">
              <a:solidFill>
                <a:schemeClr val="tx2"/>
              </a:solidFill>
            </a:endParaRPr>
          </a:p>
          <a:p>
            <a:endParaRPr lang="de-DE" sz="1800">
              <a:solidFill>
                <a:schemeClr val="tx2"/>
              </a:solidFill>
            </a:endParaRPr>
          </a:p>
        </p:txBody>
      </p:sp>
      <p:grpSp>
        <p:nvGrpSpPr>
          <p:cNvPr id="20" name="Group 19">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1" name="Freeform: Shape 20">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ußzeilenplatzhalter 3">
            <a:extLst>
              <a:ext uri="{FF2B5EF4-FFF2-40B4-BE49-F238E27FC236}">
                <a16:creationId xmlns:a16="http://schemas.microsoft.com/office/drawing/2014/main" id="{E7A10B0F-4F71-B316-D34D-4C5C050DD747}"/>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Selim Berk Tan, Niklas Straub, Malte Hermann</a:t>
            </a:r>
          </a:p>
        </p:txBody>
      </p:sp>
      <p:sp>
        <p:nvSpPr>
          <p:cNvPr id="5" name="Foliennummernplatzhalter 4">
            <a:extLst>
              <a:ext uri="{FF2B5EF4-FFF2-40B4-BE49-F238E27FC236}">
                <a16:creationId xmlns:a16="http://schemas.microsoft.com/office/drawing/2014/main" id="{8AF51C3F-E10C-81C8-A312-CFF74CFA6161}"/>
              </a:ext>
            </a:extLst>
          </p:cNvPr>
          <p:cNvSpPr>
            <a:spLocks noGrp="1"/>
          </p:cNvSpPr>
          <p:nvPr>
            <p:ph type="sldNum" sz="quarter" idx="12"/>
          </p:nvPr>
        </p:nvSpPr>
        <p:spPr>
          <a:xfrm>
            <a:off x="8610600" y="6356350"/>
            <a:ext cx="2743200" cy="365125"/>
          </a:xfrm>
        </p:spPr>
        <p:txBody>
          <a:bodyPr>
            <a:normAutofit/>
          </a:bodyPr>
          <a:lstStyle/>
          <a:p>
            <a:pPr>
              <a:spcAft>
                <a:spcPts val="600"/>
              </a:spcAft>
            </a:pPr>
            <a:fld id="{961C4A96-BF1F-4376-B780-A8C4D5B795A7}" type="slidenum">
              <a:rPr lang="de-DE" smtClean="0"/>
              <a:pPr>
                <a:spcAft>
                  <a:spcPts val="600"/>
                </a:spcAft>
              </a:pPr>
              <a:t>28</a:t>
            </a:fld>
            <a:endParaRPr lang="de-DE"/>
          </a:p>
        </p:txBody>
      </p:sp>
    </p:spTree>
    <p:extLst>
      <p:ext uri="{BB962C8B-B14F-4D97-AF65-F5344CB8AC3E}">
        <p14:creationId xmlns:p14="http://schemas.microsoft.com/office/powerpoint/2010/main" val="1914384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B01FD363-A572-AD63-8852-85F27DD2EBC9}"/>
              </a:ext>
            </a:extLst>
          </p:cNvPr>
          <p:cNvSpPr>
            <a:spLocks noGrp="1"/>
          </p:cNvSpPr>
          <p:nvPr>
            <p:ph type="title"/>
          </p:nvPr>
        </p:nvSpPr>
        <p:spPr>
          <a:xfrm>
            <a:off x="640080" y="1243013"/>
            <a:ext cx="3855720" cy="4371974"/>
          </a:xfrm>
        </p:spPr>
        <p:txBody>
          <a:bodyPr>
            <a:normAutofit/>
          </a:bodyPr>
          <a:lstStyle/>
          <a:p>
            <a:r>
              <a:rPr lang="de-DE" sz="3600">
                <a:solidFill>
                  <a:schemeClr val="tx2"/>
                </a:solidFill>
              </a:rPr>
              <a:t>Wann brauche Ich einen Vertrag?</a:t>
            </a:r>
          </a:p>
        </p:txBody>
      </p:sp>
      <p:sp>
        <p:nvSpPr>
          <p:cNvPr id="3" name="Inhaltsplatzhalter 2">
            <a:extLst>
              <a:ext uri="{FF2B5EF4-FFF2-40B4-BE49-F238E27FC236}">
                <a16:creationId xmlns:a16="http://schemas.microsoft.com/office/drawing/2014/main" id="{0372D6B5-0408-18D8-37CE-C6A59933C5B0}"/>
              </a:ext>
            </a:extLst>
          </p:cNvPr>
          <p:cNvSpPr>
            <a:spLocks noGrp="1"/>
          </p:cNvSpPr>
          <p:nvPr>
            <p:ph idx="1"/>
          </p:nvPr>
        </p:nvSpPr>
        <p:spPr>
          <a:xfrm>
            <a:off x="6172200" y="804672"/>
            <a:ext cx="5221224" cy="5230368"/>
          </a:xfrm>
        </p:spPr>
        <p:txBody>
          <a:bodyPr vert="horz" lIns="91440" tIns="45720" rIns="91440" bIns="45720" rtlCol="0" anchor="ctr">
            <a:normAutofit/>
          </a:bodyPr>
          <a:lstStyle/>
          <a:p>
            <a:pPr marL="0" indent="0">
              <a:buNone/>
            </a:pPr>
            <a:r>
              <a:rPr lang="de-DE" sz="2400" b="1">
                <a:solidFill>
                  <a:srgbClr val="FF0000"/>
                </a:solidFill>
              </a:rPr>
              <a:t>IMMER!!</a:t>
            </a:r>
          </a:p>
          <a:p>
            <a:pPr marL="457200" indent="-457200"/>
            <a:r>
              <a:rPr lang="de-DE" sz="1800">
                <a:solidFill>
                  <a:schemeClr val="tx2"/>
                </a:solidFill>
              </a:rPr>
              <a:t>Kein Projekt zu klein</a:t>
            </a:r>
          </a:p>
          <a:p>
            <a:pPr marL="457200" indent="-457200"/>
            <a:r>
              <a:rPr lang="de-DE" sz="1800">
                <a:solidFill>
                  <a:schemeClr val="tx2"/>
                </a:solidFill>
              </a:rPr>
              <a:t>Vertrag nie zu formell</a:t>
            </a:r>
          </a:p>
          <a:p>
            <a:pPr marL="457200" indent="-457200"/>
            <a:r>
              <a:rPr lang="de-DE" sz="1800">
                <a:solidFill>
                  <a:schemeClr val="tx2"/>
                </a:solidFill>
              </a:rPr>
              <a:t>Keine Angst haben Kunden zu verschrecken</a:t>
            </a:r>
          </a:p>
          <a:p>
            <a:pPr marL="457200" indent="-457200"/>
            <a:r>
              <a:rPr lang="de-DE" sz="1800">
                <a:solidFill>
                  <a:schemeClr val="tx2"/>
                </a:solidFill>
              </a:rPr>
              <a:t>…</a:t>
            </a:r>
          </a:p>
          <a:p>
            <a:pPr marL="0" indent="0">
              <a:buNone/>
            </a:pPr>
            <a:endParaRPr lang="de-DE" sz="1800" b="1">
              <a:solidFill>
                <a:schemeClr val="tx2"/>
              </a:solidFill>
            </a:endParaRPr>
          </a:p>
          <a:p>
            <a:pPr marL="0" indent="0">
              <a:buNone/>
            </a:pPr>
            <a:r>
              <a:rPr lang="de-DE" sz="1800" b="1">
                <a:solidFill>
                  <a:schemeClr val="tx2"/>
                </a:solidFill>
                <a:ea typeface="+mn-lt"/>
                <a:cs typeface="+mn-lt"/>
              </a:rPr>
              <a:t>→ Sicher ist sicher!</a:t>
            </a:r>
            <a:endParaRPr lang="de-DE" sz="1800" b="1">
              <a:solidFill>
                <a:schemeClr val="tx2"/>
              </a:solidFill>
            </a:endParaRPr>
          </a:p>
        </p:txBody>
      </p:sp>
      <p:sp>
        <p:nvSpPr>
          <p:cNvPr id="4" name="Fußzeilenplatzhalter 3">
            <a:extLst>
              <a:ext uri="{FF2B5EF4-FFF2-40B4-BE49-F238E27FC236}">
                <a16:creationId xmlns:a16="http://schemas.microsoft.com/office/drawing/2014/main" id="{15A69853-8034-03CE-00C3-F5AEE45CA04B}"/>
              </a:ext>
            </a:extLst>
          </p:cNvPr>
          <p:cNvSpPr>
            <a:spLocks noGrp="1"/>
          </p:cNvSpPr>
          <p:nvPr>
            <p:ph type="ftr" sz="quarter" idx="11"/>
          </p:nvPr>
        </p:nvSpPr>
        <p:spPr/>
        <p:txBody>
          <a:bodyPr/>
          <a:lstStyle/>
          <a:p>
            <a:r>
              <a:rPr lang="de-DE"/>
              <a:t>Selim Berk Tan, Niklas Straub, Malte Hermann</a:t>
            </a:r>
          </a:p>
        </p:txBody>
      </p:sp>
      <p:sp>
        <p:nvSpPr>
          <p:cNvPr id="5" name="Foliennummernplatzhalter 4">
            <a:extLst>
              <a:ext uri="{FF2B5EF4-FFF2-40B4-BE49-F238E27FC236}">
                <a16:creationId xmlns:a16="http://schemas.microsoft.com/office/drawing/2014/main" id="{F9D2A097-BD00-3D61-3AA2-D45F2BED859A}"/>
              </a:ext>
            </a:extLst>
          </p:cNvPr>
          <p:cNvSpPr>
            <a:spLocks noGrp="1"/>
          </p:cNvSpPr>
          <p:nvPr>
            <p:ph type="sldNum" sz="quarter" idx="12"/>
          </p:nvPr>
        </p:nvSpPr>
        <p:spPr/>
        <p:txBody>
          <a:bodyPr/>
          <a:lstStyle/>
          <a:p>
            <a:fld id="{961C4A96-BF1F-4376-B780-A8C4D5B795A7}" type="slidenum">
              <a:rPr lang="de-DE" smtClean="0"/>
              <a:t>29</a:t>
            </a:fld>
            <a:endParaRPr lang="de-DE"/>
          </a:p>
        </p:txBody>
      </p:sp>
    </p:spTree>
    <p:extLst>
      <p:ext uri="{BB962C8B-B14F-4D97-AF65-F5344CB8AC3E}">
        <p14:creationId xmlns:p14="http://schemas.microsoft.com/office/powerpoint/2010/main" val="40378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Başlık 1">
            <a:extLst>
              <a:ext uri="{FF2B5EF4-FFF2-40B4-BE49-F238E27FC236}">
                <a16:creationId xmlns:a16="http://schemas.microsoft.com/office/drawing/2014/main" id="{4B73ED0B-2D14-A901-CFE2-506098BD47F9}"/>
              </a:ext>
            </a:extLst>
          </p:cNvPr>
          <p:cNvSpPr>
            <a:spLocks noGrp="1"/>
          </p:cNvSpPr>
          <p:nvPr>
            <p:ph type="title"/>
          </p:nvPr>
        </p:nvSpPr>
        <p:spPr>
          <a:xfrm>
            <a:off x="1179226" y="1280679"/>
            <a:ext cx="9833548" cy="1325563"/>
          </a:xfrm>
        </p:spPr>
        <p:txBody>
          <a:bodyPr anchor="b">
            <a:normAutofit/>
          </a:bodyPr>
          <a:lstStyle/>
          <a:p>
            <a:pPr algn="ctr"/>
            <a:r>
              <a:rPr lang="tr-TR" sz="3600">
                <a:solidFill>
                  <a:schemeClr val="tx2"/>
                </a:solidFill>
              </a:rPr>
              <a:t>Definition </a:t>
            </a:r>
            <a:r>
              <a:rPr lang="tr-TR" sz="3600" err="1">
                <a:solidFill>
                  <a:schemeClr val="tx2"/>
                </a:solidFill>
              </a:rPr>
              <a:t>von</a:t>
            </a:r>
            <a:r>
              <a:rPr lang="tr-TR" sz="3600">
                <a:solidFill>
                  <a:schemeClr val="tx2"/>
                </a:solidFill>
              </a:rPr>
              <a:t> </a:t>
            </a:r>
            <a:r>
              <a:rPr lang="tr-TR" sz="3600" err="1">
                <a:solidFill>
                  <a:schemeClr val="tx2"/>
                </a:solidFill>
              </a:rPr>
              <a:t>Abnahmekriterien</a:t>
            </a:r>
          </a:p>
        </p:txBody>
      </p:sp>
      <p:grpSp>
        <p:nvGrpSpPr>
          <p:cNvPr id="25" name="Group 24">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çerik Yer Tutucusu 2">
            <a:extLst>
              <a:ext uri="{FF2B5EF4-FFF2-40B4-BE49-F238E27FC236}">
                <a16:creationId xmlns:a16="http://schemas.microsoft.com/office/drawing/2014/main" id="{DDF8332D-2BE4-5BB3-2BE0-B60867901D4B}"/>
              </a:ext>
            </a:extLst>
          </p:cNvPr>
          <p:cNvSpPr>
            <a:spLocks noGrp="1"/>
          </p:cNvSpPr>
          <p:nvPr>
            <p:ph idx="1"/>
          </p:nvPr>
        </p:nvSpPr>
        <p:spPr>
          <a:xfrm>
            <a:off x="1179226" y="2890979"/>
            <a:ext cx="9833548" cy="2693976"/>
          </a:xfrm>
        </p:spPr>
        <p:txBody>
          <a:bodyPr vert="horz" lIns="91440" tIns="45720" rIns="91440" bIns="45720" rtlCol="0">
            <a:normAutofit/>
          </a:bodyPr>
          <a:lstStyle/>
          <a:p>
            <a:pPr marL="457200" indent="-457200"/>
            <a:r>
              <a:rPr lang="tr-TR" sz="1800" err="1">
                <a:solidFill>
                  <a:schemeClr val="tx2"/>
                </a:solidFill>
                <a:ea typeface="+mn-lt"/>
                <a:cs typeface="+mn-lt"/>
              </a:rPr>
              <a:t>Projektabnahmekriterien</a:t>
            </a:r>
            <a:r>
              <a:rPr lang="tr-TR" sz="1800">
                <a:solidFill>
                  <a:schemeClr val="tx2"/>
                </a:solidFill>
                <a:ea typeface="+mn-lt"/>
                <a:cs typeface="+mn-lt"/>
              </a:rPr>
              <a:t> </a:t>
            </a:r>
            <a:r>
              <a:rPr lang="tr-TR" sz="1800" err="1">
                <a:solidFill>
                  <a:schemeClr val="tx2"/>
                </a:solidFill>
                <a:ea typeface="+mn-lt"/>
                <a:cs typeface="+mn-lt"/>
              </a:rPr>
              <a:t>umfassen</a:t>
            </a:r>
            <a:r>
              <a:rPr lang="tr-TR" sz="1800">
                <a:solidFill>
                  <a:schemeClr val="tx2"/>
                </a:solidFill>
                <a:ea typeface="+mn-lt"/>
                <a:cs typeface="+mn-lt"/>
              </a:rPr>
              <a:t> </a:t>
            </a:r>
            <a:r>
              <a:rPr lang="tr-TR" sz="1800" err="1">
                <a:solidFill>
                  <a:schemeClr val="tx2"/>
                </a:solidFill>
                <a:ea typeface="+mn-lt"/>
                <a:cs typeface="+mn-lt"/>
              </a:rPr>
              <a:t>Leistungsanforderungen</a:t>
            </a:r>
            <a:r>
              <a:rPr lang="tr-TR" sz="1800">
                <a:solidFill>
                  <a:schemeClr val="tx2"/>
                </a:solidFill>
                <a:ea typeface="+mn-lt"/>
                <a:cs typeface="+mn-lt"/>
              </a:rPr>
              <a:t> </a:t>
            </a:r>
            <a:r>
              <a:rPr lang="tr-TR" sz="1800" err="1">
                <a:solidFill>
                  <a:schemeClr val="tx2"/>
                </a:solidFill>
                <a:ea typeface="+mn-lt"/>
                <a:cs typeface="+mn-lt"/>
              </a:rPr>
              <a:t>und</a:t>
            </a:r>
            <a:r>
              <a:rPr lang="tr-TR" sz="1800">
                <a:solidFill>
                  <a:schemeClr val="tx2"/>
                </a:solidFill>
                <a:ea typeface="+mn-lt"/>
                <a:cs typeface="+mn-lt"/>
              </a:rPr>
              <a:t> </a:t>
            </a:r>
            <a:r>
              <a:rPr lang="tr-TR" sz="1800" err="1">
                <a:solidFill>
                  <a:schemeClr val="tx2"/>
                </a:solidFill>
                <a:ea typeface="+mn-lt"/>
                <a:cs typeface="+mn-lt"/>
              </a:rPr>
              <a:t>Durchführungsbedingungen</a:t>
            </a:r>
            <a:r>
              <a:rPr lang="tr-TR" sz="1800">
                <a:solidFill>
                  <a:schemeClr val="tx2"/>
                </a:solidFill>
                <a:ea typeface="+mn-lt"/>
                <a:cs typeface="+mn-lt"/>
              </a:rPr>
              <a:t>, </a:t>
            </a:r>
            <a:r>
              <a:rPr lang="tr-TR" sz="1800" err="1">
                <a:solidFill>
                  <a:schemeClr val="tx2"/>
                </a:solidFill>
                <a:ea typeface="+mn-lt"/>
                <a:cs typeface="+mn-lt"/>
              </a:rPr>
              <a:t>die</a:t>
            </a:r>
            <a:r>
              <a:rPr lang="tr-TR" sz="1800">
                <a:solidFill>
                  <a:schemeClr val="tx2"/>
                </a:solidFill>
                <a:ea typeface="+mn-lt"/>
                <a:cs typeface="+mn-lt"/>
              </a:rPr>
              <a:t> </a:t>
            </a:r>
            <a:r>
              <a:rPr lang="tr-TR" sz="1800" err="1">
                <a:solidFill>
                  <a:schemeClr val="tx2"/>
                </a:solidFill>
                <a:ea typeface="+mn-lt"/>
                <a:cs typeface="+mn-lt"/>
              </a:rPr>
              <a:t>die</a:t>
            </a:r>
            <a:r>
              <a:rPr lang="tr-TR" sz="1800">
                <a:solidFill>
                  <a:schemeClr val="tx2"/>
                </a:solidFill>
                <a:ea typeface="+mn-lt"/>
                <a:cs typeface="+mn-lt"/>
              </a:rPr>
              <a:t> </a:t>
            </a:r>
            <a:r>
              <a:rPr lang="tr-TR" sz="1800" err="1">
                <a:solidFill>
                  <a:schemeClr val="tx2"/>
                </a:solidFill>
                <a:ea typeface="+mn-lt"/>
                <a:cs typeface="+mn-lt"/>
              </a:rPr>
              <a:t>Projektleistungen</a:t>
            </a:r>
            <a:r>
              <a:rPr lang="tr-TR" sz="1800">
                <a:solidFill>
                  <a:schemeClr val="tx2"/>
                </a:solidFill>
                <a:ea typeface="+mn-lt"/>
                <a:cs typeface="+mn-lt"/>
              </a:rPr>
              <a:t> </a:t>
            </a:r>
            <a:r>
              <a:rPr lang="tr-TR" sz="1800" err="1">
                <a:solidFill>
                  <a:schemeClr val="tx2"/>
                </a:solidFill>
                <a:ea typeface="+mn-lt"/>
                <a:cs typeface="+mn-lt"/>
              </a:rPr>
              <a:t>vor</a:t>
            </a:r>
            <a:r>
              <a:rPr lang="tr-TR" sz="1800">
                <a:solidFill>
                  <a:schemeClr val="tx2"/>
                </a:solidFill>
                <a:ea typeface="+mn-lt"/>
                <a:cs typeface="+mn-lt"/>
              </a:rPr>
              <a:t> der </a:t>
            </a:r>
            <a:r>
              <a:rPr lang="tr-TR" sz="1800" err="1">
                <a:solidFill>
                  <a:schemeClr val="tx2"/>
                </a:solidFill>
                <a:ea typeface="+mn-lt"/>
                <a:cs typeface="+mn-lt"/>
              </a:rPr>
              <a:t>Abnahme</a:t>
            </a:r>
            <a:r>
              <a:rPr lang="tr-TR" sz="1800">
                <a:solidFill>
                  <a:schemeClr val="tx2"/>
                </a:solidFill>
                <a:ea typeface="+mn-lt"/>
                <a:cs typeface="+mn-lt"/>
              </a:rPr>
              <a:t> </a:t>
            </a:r>
            <a:r>
              <a:rPr lang="tr-TR" sz="1800" err="1">
                <a:solidFill>
                  <a:schemeClr val="tx2"/>
                </a:solidFill>
                <a:ea typeface="+mn-lt"/>
                <a:cs typeface="+mn-lt"/>
              </a:rPr>
              <a:t>erfüllen</a:t>
            </a:r>
            <a:r>
              <a:rPr lang="tr-TR" sz="1800">
                <a:solidFill>
                  <a:schemeClr val="tx2"/>
                </a:solidFill>
                <a:ea typeface="+mn-lt"/>
                <a:cs typeface="+mn-lt"/>
              </a:rPr>
              <a:t> </a:t>
            </a:r>
            <a:r>
              <a:rPr lang="tr-TR" sz="1800" err="1">
                <a:solidFill>
                  <a:schemeClr val="tx2"/>
                </a:solidFill>
                <a:ea typeface="+mn-lt"/>
                <a:cs typeface="+mn-lt"/>
              </a:rPr>
              <a:t>sollten</a:t>
            </a:r>
            <a:r>
              <a:rPr lang="tr-TR" sz="1800">
                <a:solidFill>
                  <a:schemeClr val="tx2"/>
                </a:solidFill>
                <a:ea typeface="+mn-lt"/>
                <a:cs typeface="+mn-lt"/>
              </a:rPr>
              <a:t> (PMBOK® Guide). </a:t>
            </a:r>
          </a:p>
        </p:txBody>
      </p:sp>
      <p:grpSp>
        <p:nvGrpSpPr>
          <p:cNvPr id="31" name="Group 30">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2" name="Freeform: Shape 31">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ußzeilenplatzhalter 3">
            <a:extLst>
              <a:ext uri="{FF2B5EF4-FFF2-40B4-BE49-F238E27FC236}">
                <a16:creationId xmlns:a16="http://schemas.microsoft.com/office/drawing/2014/main" id="{292E42BF-2D7E-6C07-BBD1-F29E25FB46A0}"/>
              </a:ext>
            </a:extLst>
          </p:cNvPr>
          <p:cNvSpPr>
            <a:spLocks noGrp="1"/>
          </p:cNvSpPr>
          <p:nvPr>
            <p:ph type="ftr" sz="quarter" idx="11"/>
          </p:nvPr>
        </p:nvSpPr>
        <p:spPr/>
        <p:txBody>
          <a:bodyPr/>
          <a:lstStyle/>
          <a:p>
            <a:r>
              <a:rPr lang="de-DE"/>
              <a:t>Selim Berk Tan, Niklas Straub, Malte Hermann</a:t>
            </a:r>
          </a:p>
        </p:txBody>
      </p:sp>
      <p:sp>
        <p:nvSpPr>
          <p:cNvPr id="5" name="Foliennummernplatzhalter 4">
            <a:extLst>
              <a:ext uri="{FF2B5EF4-FFF2-40B4-BE49-F238E27FC236}">
                <a16:creationId xmlns:a16="http://schemas.microsoft.com/office/drawing/2014/main" id="{C8DB28AF-4B3A-4CDE-55A0-1B11BFB950E1}"/>
              </a:ext>
            </a:extLst>
          </p:cNvPr>
          <p:cNvSpPr>
            <a:spLocks noGrp="1"/>
          </p:cNvSpPr>
          <p:nvPr>
            <p:ph type="sldNum" sz="quarter" idx="12"/>
          </p:nvPr>
        </p:nvSpPr>
        <p:spPr/>
        <p:txBody>
          <a:bodyPr/>
          <a:lstStyle/>
          <a:p>
            <a:fld id="{961C4A96-BF1F-4376-B780-A8C4D5B795A7}" type="slidenum">
              <a:rPr lang="de-DE" smtClean="0"/>
              <a:t>3</a:t>
            </a:fld>
            <a:endParaRPr lang="de-DE"/>
          </a:p>
        </p:txBody>
      </p:sp>
    </p:spTree>
    <p:extLst>
      <p:ext uri="{BB962C8B-B14F-4D97-AF65-F5344CB8AC3E}">
        <p14:creationId xmlns:p14="http://schemas.microsoft.com/office/powerpoint/2010/main" val="2367815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B01FD363-A572-AD63-8852-85F27DD2EBC9}"/>
              </a:ext>
            </a:extLst>
          </p:cNvPr>
          <p:cNvSpPr>
            <a:spLocks noGrp="1"/>
          </p:cNvSpPr>
          <p:nvPr>
            <p:ph type="title"/>
          </p:nvPr>
        </p:nvSpPr>
        <p:spPr>
          <a:xfrm>
            <a:off x="640080" y="1243013"/>
            <a:ext cx="3855720" cy="4371974"/>
          </a:xfrm>
        </p:spPr>
        <p:txBody>
          <a:bodyPr>
            <a:normAutofit/>
          </a:bodyPr>
          <a:lstStyle/>
          <a:p>
            <a:r>
              <a:rPr lang="de-DE" sz="3600">
                <a:solidFill>
                  <a:schemeClr val="tx2"/>
                </a:solidFill>
              </a:rPr>
              <a:t>Best Practises</a:t>
            </a:r>
          </a:p>
        </p:txBody>
      </p:sp>
      <p:sp>
        <p:nvSpPr>
          <p:cNvPr id="3" name="Inhaltsplatzhalter 2">
            <a:extLst>
              <a:ext uri="{FF2B5EF4-FFF2-40B4-BE49-F238E27FC236}">
                <a16:creationId xmlns:a16="http://schemas.microsoft.com/office/drawing/2014/main" id="{0372D6B5-0408-18D8-37CE-C6A59933C5B0}"/>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de-DE" sz="1800">
                <a:solidFill>
                  <a:schemeClr val="tx2"/>
                </a:solidFill>
              </a:rPr>
              <a:t>Leicht verständliche Formulierung</a:t>
            </a:r>
          </a:p>
          <a:p>
            <a:r>
              <a:rPr lang="de-DE" sz="1800">
                <a:solidFill>
                  <a:schemeClr val="tx2"/>
                </a:solidFill>
              </a:rPr>
              <a:t>Möglichst alle Aspekte abdecken</a:t>
            </a:r>
          </a:p>
          <a:p>
            <a:r>
              <a:rPr lang="de-DE" sz="1800">
                <a:solidFill>
                  <a:schemeClr val="tx2"/>
                </a:solidFill>
              </a:rPr>
              <a:t>Beratung durch Vertragsanwalt</a:t>
            </a:r>
          </a:p>
          <a:p>
            <a:r>
              <a:rPr lang="de-DE" sz="1800">
                <a:solidFill>
                  <a:schemeClr val="tx2"/>
                </a:solidFill>
              </a:rPr>
              <a:t>Elektronische Unterzeichnung</a:t>
            </a:r>
          </a:p>
          <a:p>
            <a:pPr lvl="1"/>
            <a:r>
              <a:rPr lang="de-DE" sz="1800">
                <a:solidFill>
                  <a:schemeClr val="tx2"/>
                </a:solidFill>
              </a:rPr>
              <a:t>Schnellerer Abschluss</a:t>
            </a:r>
          </a:p>
          <a:p>
            <a:r>
              <a:rPr lang="de-DE" sz="1800">
                <a:solidFill>
                  <a:schemeClr val="tx2"/>
                </a:solidFill>
              </a:rPr>
              <a:t>Projektumfang klar definieren </a:t>
            </a:r>
          </a:p>
          <a:p>
            <a:r>
              <a:rPr lang="de-DE" sz="1800">
                <a:solidFill>
                  <a:schemeClr val="tx2"/>
                </a:solidFill>
              </a:rPr>
              <a:t>Zu übermittelnde Daten festlegen</a:t>
            </a:r>
          </a:p>
          <a:p>
            <a:pPr lvl="1"/>
            <a:r>
              <a:rPr lang="de-DE" sz="1800">
                <a:solidFill>
                  <a:schemeClr val="tx2"/>
                </a:solidFill>
              </a:rPr>
              <a:t>Bspw.: Erwartete Testergebnisse</a:t>
            </a:r>
          </a:p>
          <a:p>
            <a:r>
              <a:rPr lang="de-DE" sz="1800">
                <a:solidFill>
                  <a:schemeClr val="tx2"/>
                </a:solidFill>
              </a:rPr>
              <a:t>Fehler definieren</a:t>
            </a:r>
          </a:p>
          <a:p>
            <a:pPr lvl="1"/>
            <a:r>
              <a:rPr lang="de-DE" sz="1800">
                <a:solidFill>
                  <a:schemeClr val="tx2"/>
                </a:solidFill>
              </a:rPr>
              <a:t>Führen zu Nicht-Abnahme</a:t>
            </a:r>
          </a:p>
        </p:txBody>
      </p:sp>
      <p:sp>
        <p:nvSpPr>
          <p:cNvPr id="4" name="Fußzeilenplatzhalter 3">
            <a:extLst>
              <a:ext uri="{FF2B5EF4-FFF2-40B4-BE49-F238E27FC236}">
                <a16:creationId xmlns:a16="http://schemas.microsoft.com/office/drawing/2014/main" id="{BC52A312-63D5-2E21-35AE-0890FD7C0A4C}"/>
              </a:ext>
            </a:extLst>
          </p:cNvPr>
          <p:cNvSpPr>
            <a:spLocks noGrp="1"/>
          </p:cNvSpPr>
          <p:nvPr>
            <p:ph type="ftr" sz="quarter" idx="11"/>
          </p:nvPr>
        </p:nvSpPr>
        <p:spPr/>
        <p:txBody>
          <a:bodyPr/>
          <a:lstStyle/>
          <a:p>
            <a:r>
              <a:rPr lang="de-DE"/>
              <a:t>Selim Berk Tan, Niklas Straub, Malte Hermann</a:t>
            </a:r>
          </a:p>
        </p:txBody>
      </p:sp>
      <p:sp>
        <p:nvSpPr>
          <p:cNvPr id="5" name="Foliennummernplatzhalter 4">
            <a:extLst>
              <a:ext uri="{FF2B5EF4-FFF2-40B4-BE49-F238E27FC236}">
                <a16:creationId xmlns:a16="http://schemas.microsoft.com/office/drawing/2014/main" id="{D59A2E6E-3B40-2201-0515-6DAB03627C13}"/>
              </a:ext>
            </a:extLst>
          </p:cNvPr>
          <p:cNvSpPr>
            <a:spLocks noGrp="1"/>
          </p:cNvSpPr>
          <p:nvPr>
            <p:ph type="sldNum" sz="quarter" idx="12"/>
          </p:nvPr>
        </p:nvSpPr>
        <p:spPr/>
        <p:txBody>
          <a:bodyPr/>
          <a:lstStyle/>
          <a:p>
            <a:fld id="{961C4A96-BF1F-4376-B780-A8C4D5B795A7}" type="slidenum">
              <a:rPr lang="de-DE" smtClean="0"/>
              <a:t>30</a:t>
            </a:fld>
            <a:endParaRPr lang="de-DE"/>
          </a:p>
        </p:txBody>
      </p:sp>
    </p:spTree>
    <p:extLst>
      <p:ext uri="{BB962C8B-B14F-4D97-AF65-F5344CB8AC3E}">
        <p14:creationId xmlns:p14="http://schemas.microsoft.com/office/powerpoint/2010/main" val="4184438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5" name="Freeform: Shape 1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A4157A3D-2B26-35CB-BD24-43E8E8098A0E}"/>
              </a:ext>
            </a:extLst>
          </p:cNvPr>
          <p:cNvSpPr>
            <a:spLocks noGrp="1"/>
          </p:cNvSpPr>
          <p:nvPr>
            <p:ph type="title"/>
          </p:nvPr>
        </p:nvSpPr>
        <p:spPr>
          <a:xfrm>
            <a:off x="640080" y="1243013"/>
            <a:ext cx="3855720" cy="4371974"/>
          </a:xfrm>
        </p:spPr>
        <p:txBody>
          <a:bodyPr>
            <a:normAutofit/>
          </a:bodyPr>
          <a:lstStyle/>
          <a:p>
            <a:r>
              <a:rPr lang="de-DE" sz="2500">
                <a:solidFill>
                  <a:schemeClr val="tx2"/>
                </a:solidFill>
              </a:rPr>
              <a:t>Vor der Abnahme</a:t>
            </a:r>
          </a:p>
        </p:txBody>
      </p:sp>
      <p:sp>
        <p:nvSpPr>
          <p:cNvPr id="3" name="Inhaltsplatzhalter 2">
            <a:extLst>
              <a:ext uri="{FF2B5EF4-FFF2-40B4-BE49-F238E27FC236}">
                <a16:creationId xmlns:a16="http://schemas.microsoft.com/office/drawing/2014/main" id="{AC849DAD-1EA8-F388-9EEF-226E64FB0751}"/>
              </a:ext>
            </a:extLst>
          </p:cNvPr>
          <p:cNvSpPr>
            <a:spLocks noGrp="1"/>
          </p:cNvSpPr>
          <p:nvPr>
            <p:ph idx="1"/>
          </p:nvPr>
        </p:nvSpPr>
        <p:spPr>
          <a:xfrm>
            <a:off x="6172200" y="804672"/>
            <a:ext cx="5221224" cy="5230368"/>
          </a:xfrm>
        </p:spPr>
        <p:txBody>
          <a:bodyPr anchor="ctr">
            <a:normAutofit/>
          </a:bodyPr>
          <a:lstStyle/>
          <a:p>
            <a:pPr marL="0" indent="0">
              <a:buNone/>
            </a:pPr>
            <a:r>
              <a:rPr lang="de-DE" sz="2000">
                <a:solidFill>
                  <a:schemeClr val="tx2"/>
                </a:solidFill>
              </a:rPr>
              <a:t>Vortest:</a:t>
            </a:r>
          </a:p>
          <a:p>
            <a:r>
              <a:rPr lang="de-DE" sz="1800">
                <a:solidFill>
                  <a:schemeClr val="tx2"/>
                </a:solidFill>
              </a:rPr>
              <a:t>Prüfung d. Funktionsfähigkeit (Entwickler)</a:t>
            </a:r>
          </a:p>
          <a:p>
            <a:r>
              <a:rPr lang="de-DE" sz="1800">
                <a:solidFill>
                  <a:schemeClr val="tx2"/>
                </a:solidFill>
              </a:rPr>
              <a:t>Installation benötigter Software</a:t>
            </a:r>
          </a:p>
          <a:p>
            <a:r>
              <a:rPr lang="de-DE" sz="1800">
                <a:solidFill>
                  <a:schemeClr val="tx2"/>
                </a:solidFill>
              </a:rPr>
              <a:t>Schulung des Personals</a:t>
            </a:r>
          </a:p>
        </p:txBody>
      </p:sp>
      <p:sp>
        <p:nvSpPr>
          <p:cNvPr id="4" name="Fußzeilenplatzhalter 3">
            <a:extLst>
              <a:ext uri="{FF2B5EF4-FFF2-40B4-BE49-F238E27FC236}">
                <a16:creationId xmlns:a16="http://schemas.microsoft.com/office/drawing/2014/main" id="{2D82036A-B88F-ACAF-4FB7-6CB7302B6AA9}"/>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Selim Berk Tan, Niklas Straub, Malte Hermann</a:t>
            </a:r>
          </a:p>
        </p:txBody>
      </p:sp>
      <p:sp>
        <p:nvSpPr>
          <p:cNvPr id="5" name="Foliennummernplatzhalter 4">
            <a:extLst>
              <a:ext uri="{FF2B5EF4-FFF2-40B4-BE49-F238E27FC236}">
                <a16:creationId xmlns:a16="http://schemas.microsoft.com/office/drawing/2014/main" id="{F93015C1-357E-9F9B-89C9-F720310CFCF7}"/>
              </a:ext>
            </a:extLst>
          </p:cNvPr>
          <p:cNvSpPr>
            <a:spLocks noGrp="1"/>
          </p:cNvSpPr>
          <p:nvPr>
            <p:ph type="sldNum" sz="quarter" idx="12"/>
          </p:nvPr>
        </p:nvSpPr>
        <p:spPr>
          <a:xfrm>
            <a:off x="8610600" y="6356350"/>
            <a:ext cx="2743200" cy="365125"/>
          </a:xfrm>
        </p:spPr>
        <p:txBody>
          <a:bodyPr>
            <a:normAutofit/>
          </a:bodyPr>
          <a:lstStyle/>
          <a:p>
            <a:pPr>
              <a:spcAft>
                <a:spcPts val="600"/>
              </a:spcAft>
            </a:pPr>
            <a:fld id="{961C4A96-BF1F-4376-B780-A8C4D5B795A7}" type="slidenum">
              <a:rPr lang="de-DE" smtClean="0"/>
              <a:pPr>
                <a:spcAft>
                  <a:spcPts val="600"/>
                </a:spcAft>
              </a:pPr>
              <a:t>31</a:t>
            </a:fld>
            <a:endParaRPr lang="de-DE"/>
          </a:p>
        </p:txBody>
      </p:sp>
    </p:spTree>
    <p:extLst>
      <p:ext uri="{BB962C8B-B14F-4D97-AF65-F5344CB8AC3E}">
        <p14:creationId xmlns:p14="http://schemas.microsoft.com/office/powerpoint/2010/main" val="2959658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5" name="Freeform: Shape 1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A4157A3D-2B26-35CB-BD24-43E8E8098A0E}"/>
              </a:ext>
            </a:extLst>
          </p:cNvPr>
          <p:cNvSpPr>
            <a:spLocks noGrp="1"/>
          </p:cNvSpPr>
          <p:nvPr>
            <p:ph type="title"/>
          </p:nvPr>
        </p:nvSpPr>
        <p:spPr>
          <a:xfrm>
            <a:off x="640080" y="1243013"/>
            <a:ext cx="3855720" cy="4371974"/>
          </a:xfrm>
        </p:spPr>
        <p:txBody>
          <a:bodyPr>
            <a:normAutofit/>
          </a:bodyPr>
          <a:lstStyle/>
          <a:p>
            <a:r>
              <a:rPr lang="de-DE" sz="2500">
                <a:solidFill>
                  <a:schemeClr val="tx2"/>
                </a:solidFill>
              </a:rPr>
              <a:t>Organisation der Abnahme</a:t>
            </a:r>
          </a:p>
        </p:txBody>
      </p:sp>
      <p:sp>
        <p:nvSpPr>
          <p:cNvPr id="3" name="Inhaltsplatzhalter 2">
            <a:extLst>
              <a:ext uri="{FF2B5EF4-FFF2-40B4-BE49-F238E27FC236}">
                <a16:creationId xmlns:a16="http://schemas.microsoft.com/office/drawing/2014/main" id="{AC849DAD-1EA8-F388-9EEF-226E64FB0751}"/>
              </a:ext>
            </a:extLst>
          </p:cNvPr>
          <p:cNvSpPr>
            <a:spLocks noGrp="1"/>
          </p:cNvSpPr>
          <p:nvPr>
            <p:ph idx="1"/>
          </p:nvPr>
        </p:nvSpPr>
        <p:spPr>
          <a:xfrm>
            <a:off x="6172200" y="804672"/>
            <a:ext cx="5221224" cy="5230368"/>
          </a:xfrm>
        </p:spPr>
        <p:txBody>
          <a:bodyPr anchor="ctr">
            <a:normAutofit/>
          </a:bodyPr>
          <a:lstStyle/>
          <a:p>
            <a:r>
              <a:rPr lang="de-DE" sz="1800">
                <a:solidFill>
                  <a:schemeClr val="tx2"/>
                </a:solidFill>
              </a:rPr>
              <a:t>Abnahme i.d.R. In Testumgebung des Kunden</a:t>
            </a:r>
          </a:p>
          <a:p>
            <a:r>
              <a:rPr lang="de-DE" sz="1800">
                <a:solidFill>
                  <a:schemeClr val="tx2"/>
                </a:solidFill>
              </a:rPr>
              <a:t>Entwickler wird eingeladen</a:t>
            </a:r>
          </a:p>
          <a:p>
            <a:r>
              <a:rPr lang="de-DE" sz="1800">
                <a:solidFill>
                  <a:schemeClr val="tx2"/>
                </a:solidFill>
              </a:rPr>
              <a:t>Kriterien wie im Vertrag festgelegt</a:t>
            </a:r>
          </a:p>
          <a:p>
            <a:r>
              <a:rPr lang="de-DE" sz="1800">
                <a:solidFill>
                  <a:schemeClr val="tx2"/>
                </a:solidFill>
              </a:rPr>
              <a:t>Prüfungsergebnisse einsehen</a:t>
            </a:r>
          </a:p>
        </p:txBody>
      </p:sp>
      <p:sp>
        <p:nvSpPr>
          <p:cNvPr id="4" name="Fußzeilenplatzhalter 3">
            <a:extLst>
              <a:ext uri="{FF2B5EF4-FFF2-40B4-BE49-F238E27FC236}">
                <a16:creationId xmlns:a16="http://schemas.microsoft.com/office/drawing/2014/main" id="{2D82036A-B88F-ACAF-4FB7-6CB7302B6AA9}"/>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Selim Berk Tan, Niklas Straub, Malte Hermann</a:t>
            </a:r>
          </a:p>
        </p:txBody>
      </p:sp>
      <p:sp>
        <p:nvSpPr>
          <p:cNvPr id="5" name="Foliennummernplatzhalter 4">
            <a:extLst>
              <a:ext uri="{FF2B5EF4-FFF2-40B4-BE49-F238E27FC236}">
                <a16:creationId xmlns:a16="http://schemas.microsoft.com/office/drawing/2014/main" id="{F93015C1-357E-9F9B-89C9-F720310CFCF7}"/>
              </a:ext>
            </a:extLst>
          </p:cNvPr>
          <p:cNvSpPr>
            <a:spLocks noGrp="1"/>
          </p:cNvSpPr>
          <p:nvPr>
            <p:ph type="sldNum" sz="quarter" idx="12"/>
          </p:nvPr>
        </p:nvSpPr>
        <p:spPr>
          <a:xfrm>
            <a:off x="8610600" y="6356350"/>
            <a:ext cx="2743200" cy="365125"/>
          </a:xfrm>
        </p:spPr>
        <p:txBody>
          <a:bodyPr>
            <a:normAutofit/>
          </a:bodyPr>
          <a:lstStyle/>
          <a:p>
            <a:pPr>
              <a:spcAft>
                <a:spcPts val="600"/>
              </a:spcAft>
            </a:pPr>
            <a:fld id="{961C4A96-BF1F-4376-B780-A8C4D5B795A7}" type="slidenum">
              <a:rPr lang="de-DE" smtClean="0"/>
              <a:pPr>
                <a:spcAft>
                  <a:spcPts val="600"/>
                </a:spcAft>
              </a:pPr>
              <a:t>32</a:t>
            </a:fld>
            <a:endParaRPr lang="de-DE"/>
          </a:p>
        </p:txBody>
      </p:sp>
    </p:spTree>
    <p:extLst>
      <p:ext uri="{BB962C8B-B14F-4D97-AF65-F5344CB8AC3E}">
        <p14:creationId xmlns:p14="http://schemas.microsoft.com/office/powerpoint/2010/main" val="1618474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 name="Group 1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5" name="Freeform: Shape 1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el 1">
            <a:extLst>
              <a:ext uri="{FF2B5EF4-FFF2-40B4-BE49-F238E27FC236}">
                <a16:creationId xmlns:a16="http://schemas.microsoft.com/office/drawing/2014/main" id="{A4157A3D-2B26-35CB-BD24-43E8E8098A0E}"/>
              </a:ext>
            </a:extLst>
          </p:cNvPr>
          <p:cNvSpPr>
            <a:spLocks noGrp="1"/>
          </p:cNvSpPr>
          <p:nvPr>
            <p:ph type="title"/>
          </p:nvPr>
        </p:nvSpPr>
        <p:spPr>
          <a:xfrm>
            <a:off x="640080" y="1243013"/>
            <a:ext cx="3855720" cy="4371974"/>
          </a:xfrm>
        </p:spPr>
        <p:txBody>
          <a:bodyPr>
            <a:normAutofit/>
          </a:bodyPr>
          <a:lstStyle/>
          <a:p>
            <a:r>
              <a:rPr lang="de-DE" sz="2500">
                <a:solidFill>
                  <a:schemeClr val="tx2"/>
                </a:solidFill>
              </a:rPr>
              <a:t>Organisation der Abnahme</a:t>
            </a:r>
          </a:p>
        </p:txBody>
      </p:sp>
      <p:sp>
        <p:nvSpPr>
          <p:cNvPr id="3" name="Inhaltsplatzhalter 2">
            <a:extLst>
              <a:ext uri="{FF2B5EF4-FFF2-40B4-BE49-F238E27FC236}">
                <a16:creationId xmlns:a16="http://schemas.microsoft.com/office/drawing/2014/main" id="{AC849DAD-1EA8-F388-9EEF-226E64FB0751}"/>
              </a:ext>
            </a:extLst>
          </p:cNvPr>
          <p:cNvSpPr>
            <a:spLocks noGrp="1"/>
          </p:cNvSpPr>
          <p:nvPr>
            <p:ph idx="1"/>
          </p:nvPr>
        </p:nvSpPr>
        <p:spPr>
          <a:xfrm>
            <a:off x="6172200" y="804672"/>
            <a:ext cx="5221224" cy="5230368"/>
          </a:xfrm>
        </p:spPr>
        <p:txBody>
          <a:bodyPr anchor="ctr">
            <a:normAutofit/>
          </a:bodyPr>
          <a:lstStyle/>
          <a:p>
            <a:pPr marL="0" indent="0">
              <a:buNone/>
            </a:pPr>
            <a:r>
              <a:rPr lang="de-DE" sz="1800">
                <a:solidFill>
                  <a:schemeClr val="tx2"/>
                </a:solidFill>
              </a:rPr>
              <a:t>Erhebliche Mängel </a:t>
            </a:r>
            <a:endParaRPr lang="de-DE" sz="1800">
              <a:solidFill>
                <a:schemeClr val="tx2"/>
              </a:solidFill>
              <a:ea typeface="+mn-lt"/>
              <a:cs typeface="+mn-lt"/>
            </a:endParaRPr>
          </a:p>
          <a:p>
            <a:pPr marL="457200" lvl="1">
              <a:buNone/>
            </a:pPr>
            <a:r>
              <a:rPr lang="de-DE" sz="1800" b="1">
                <a:solidFill>
                  <a:schemeClr val="tx2"/>
                </a:solidFill>
                <a:ea typeface="+mn-lt"/>
                <a:cs typeface="+mn-lt"/>
              </a:rPr>
              <a:t>→</a:t>
            </a:r>
            <a:r>
              <a:rPr lang="de-DE" sz="1800">
                <a:solidFill>
                  <a:schemeClr val="tx2"/>
                </a:solidFill>
                <a:ea typeface="+mn-lt"/>
                <a:cs typeface="+mn-lt"/>
              </a:rPr>
              <a:t> Abnahme schlägt fehl</a:t>
            </a:r>
            <a:endParaRPr lang="de-DE" sz="1800">
              <a:solidFill>
                <a:schemeClr val="tx2"/>
              </a:solidFill>
            </a:endParaRPr>
          </a:p>
          <a:p>
            <a:pPr marL="457200" lvl="1">
              <a:buNone/>
            </a:pPr>
            <a:r>
              <a:rPr lang="de-DE" sz="1800" b="1">
                <a:solidFill>
                  <a:schemeClr val="tx2"/>
                </a:solidFill>
                <a:ea typeface="+mn-lt"/>
                <a:cs typeface="+mn-lt"/>
              </a:rPr>
              <a:t>→ </a:t>
            </a:r>
            <a:r>
              <a:rPr lang="de-DE" sz="1800">
                <a:solidFill>
                  <a:schemeClr val="tx2"/>
                </a:solidFill>
                <a:ea typeface="+mn-lt"/>
                <a:cs typeface="+mn-lt"/>
              </a:rPr>
              <a:t>Abnahmetermin proaktiv verschieben (Vortest)</a:t>
            </a:r>
            <a:endParaRPr lang="de-DE">
              <a:solidFill>
                <a:schemeClr val="tx2"/>
              </a:solidFill>
            </a:endParaRPr>
          </a:p>
          <a:p>
            <a:pPr marL="0" indent="0">
              <a:buNone/>
            </a:pPr>
            <a:r>
              <a:rPr lang="de-DE" sz="1800">
                <a:solidFill>
                  <a:schemeClr val="tx2"/>
                </a:solidFill>
              </a:rPr>
              <a:t>Kleine Mängel </a:t>
            </a:r>
            <a:endParaRPr lang="de-DE">
              <a:solidFill>
                <a:schemeClr val="tx2"/>
              </a:solidFill>
              <a:ea typeface="+mn-lt"/>
              <a:cs typeface="+mn-lt"/>
            </a:endParaRPr>
          </a:p>
          <a:p>
            <a:pPr marL="457200" lvl="1">
              <a:buNone/>
            </a:pPr>
            <a:r>
              <a:rPr lang="de-DE" sz="1800" b="1">
                <a:solidFill>
                  <a:schemeClr val="tx2"/>
                </a:solidFill>
                <a:ea typeface="+mn-lt"/>
                <a:cs typeface="+mn-lt"/>
              </a:rPr>
              <a:t>→ </a:t>
            </a:r>
            <a:r>
              <a:rPr lang="de-DE" sz="1800">
                <a:solidFill>
                  <a:schemeClr val="tx2"/>
                </a:solidFill>
                <a:ea typeface="+mn-lt"/>
                <a:cs typeface="+mn-lt"/>
              </a:rPr>
              <a:t>Korrektur in Folgerelease</a:t>
            </a:r>
          </a:p>
          <a:p>
            <a:pPr marL="457200" lvl="1">
              <a:buNone/>
            </a:pPr>
            <a:r>
              <a:rPr lang="de-DE" sz="1800" b="1">
                <a:solidFill>
                  <a:schemeClr val="tx2"/>
                </a:solidFill>
                <a:ea typeface="+mn-lt"/>
                <a:cs typeface="+mn-lt"/>
              </a:rPr>
              <a:t>→ </a:t>
            </a:r>
            <a:r>
              <a:rPr lang="de-DE" sz="1800">
                <a:solidFill>
                  <a:schemeClr val="tx2"/>
                </a:solidFill>
                <a:ea typeface="+mn-lt"/>
                <a:cs typeface="+mn-lt"/>
              </a:rPr>
              <a:t>Kunde kann verweigern</a:t>
            </a:r>
          </a:p>
          <a:p>
            <a:pPr marL="0">
              <a:buNone/>
            </a:pPr>
            <a:r>
              <a:rPr lang="de-DE" sz="1800">
                <a:solidFill>
                  <a:schemeClr val="tx2"/>
                </a:solidFill>
              </a:rPr>
              <a:t>Keine Mängel</a:t>
            </a:r>
          </a:p>
          <a:p>
            <a:pPr marL="457200" lvl="1">
              <a:buNone/>
            </a:pPr>
            <a:r>
              <a:rPr lang="de-DE" sz="1800" b="1">
                <a:solidFill>
                  <a:schemeClr val="tx2"/>
                </a:solidFill>
                <a:ea typeface="+mn-lt"/>
                <a:cs typeface="+mn-lt"/>
              </a:rPr>
              <a:t>→</a:t>
            </a:r>
            <a:r>
              <a:rPr lang="de-DE" sz="1800">
                <a:solidFill>
                  <a:schemeClr val="tx2"/>
                </a:solidFill>
                <a:ea typeface="+mn-lt"/>
                <a:cs typeface="+mn-lt"/>
              </a:rPr>
              <a:t> Projekt kann veröffentlicht werden</a:t>
            </a:r>
          </a:p>
          <a:p>
            <a:pPr marL="457200" lvl="1">
              <a:buNone/>
            </a:pPr>
            <a:r>
              <a:rPr lang="de-DE" sz="1800" b="1">
                <a:solidFill>
                  <a:schemeClr val="tx2"/>
                </a:solidFill>
                <a:ea typeface="+mn-lt"/>
                <a:cs typeface="+mn-lt"/>
              </a:rPr>
              <a:t>→ </a:t>
            </a:r>
            <a:r>
              <a:rPr lang="de-DE" sz="1800">
                <a:solidFill>
                  <a:schemeClr val="tx2"/>
                </a:solidFill>
                <a:ea typeface="+mn-lt"/>
                <a:cs typeface="+mn-lt"/>
              </a:rPr>
              <a:t>Abnahme gelingt</a:t>
            </a:r>
            <a:endParaRPr lang="de-DE">
              <a:solidFill>
                <a:schemeClr val="tx2"/>
              </a:solidFill>
            </a:endParaRPr>
          </a:p>
        </p:txBody>
      </p:sp>
      <p:sp>
        <p:nvSpPr>
          <p:cNvPr id="4" name="Fußzeilenplatzhalter 3">
            <a:extLst>
              <a:ext uri="{FF2B5EF4-FFF2-40B4-BE49-F238E27FC236}">
                <a16:creationId xmlns:a16="http://schemas.microsoft.com/office/drawing/2014/main" id="{2D82036A-B88F-ACAF-4FB7-6CB7302B6AA9}"/>
              </a:ext>
            </a:extLst>
          </p:cNvPr>
          <p:cNvSpPr>
            <a:spLocks noGrp="1"/>
          </p:cNvSpPr>
          <p:nvPr>
            <p:ph type="ftr" sz="quarter" idx="11"/>
          </p:nvPr>
        </p:nvSpPr>
        <p:spPr>
          <a:xfrm>
            <a:off x="4038600" y="6356350"/>
            <a:ext cx="4114800" cy="365125"/>
          </a:xfrm>
        </p:spPr>
        <p:txBody>
          <a:bodyPr>
            <a:normAutofit/>
          </a:bodyPr>
          <a:lstStyle/>
          <a:p>
            <a:pPr>
              <a:spcAft>
                <a:spcPts val="600"/>
              </a:spcAft>
            </a:pPr>
            <a:r>
              <a:rPr lang="de-DE"/>
              <a:t>Selim Berk Tan, Niklas Straub, Malte Hermann</a:t>
            </a:r>
          </a:p>
        </p:txBody>
      </p:sp>
      <p:sp>
        <p:nvSpPr>
          <p:cNvPr id="5" name="Foliennummernplatzhalter 4">
            <a:extLst>
              <a:ext uri="{FF2B5EF4-FFF2-40B4-BE49-F238E27FC236}">
                <a16:creationId xmlns:a16="http://schemas.microsoft.com/office/drawing/2014/main" id="{F93015C1-357E-9F9B-89C9-F720310CFCF7}"/>
              </a:ext>
            </a:extLst>
          </p:cNvPr>
          <p:cNvSpPr>
            <a:spLocks noGrp="1"/>
          </p:cNvSpPr>
          <p:nvPr>
            <p:ph type="sldNum" sz="quarter" idx="12"/>
          </p:nvPr>
        </p:nvSpPr>
        <p:spPr>
          <a:xfrm>
            <a:off x="8610600" y="6356350"/>
            <a:ext cx="2743200" cy="365125"/>
          </a:xfrm>
        </p:spPr>
        <p:txBody>
          <a:bodyPr>
            <a:normAutofit/>
          </a:bodyPr>
          <a:lstStyle/>
          <a:p>
            <a:pPr>
              <a:spcAft>
                <a:spcPts val="600"/>
              </a:spcAft>
            </a:pPr>
            <a:fld id="{961C4A96-BF1F-4376-B780-A8C4D5B795A7}" type="slidenum">
              <a:rPr lang="de-DE" smtClean="0"/>
              <a:pPr>
                <a:spcAft>
                  <a:spcPts val="600"/>
                </a:spcAft>
              </a:pPr>
              <a:t>33</a:t>
            </a:fld>
            <a:endParaRPr lang="de-DE"/>
          </a:p>
        </p:txBody>
      </p:sp>
    </p:spTree>
    <p:extLst>
      <p:ext uri="{BB962C8B-B14F-4D97-AF65-F5344CB8AC3E}">
        <p14:creationId xmlns:p14="http://schemas.microsoft.com/office/powerpoint/2010/main" val="1231066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00CA91-8604-FB34-E6D1-F504FB84F47A}"/>
              </a:ext>
            </a:extLst>
          </p:cNvPr>
          <p:cNvSpPr>
            <a:spLocks noGrp="1"/>
          </p:cNvSpPr>
          <p:nvPr>
            <p:ph type="title"/>
          </p:nvPr>
        </p:nvSpPr>
        <p:spPr/>
        <p:txBody>
          <a:bodyPr/>
          <a:lstStyle/>
          <a:p>
            <a:r>
              <a:rPr lang="de-DE"/>
              <a:t>Quellen</a:t>
            </a:r>
          </a:p>
        </p:txBody>
      </p:sp>
      <p:sp>
        <p:nvSpPr>
          <p:cNvPr id="3" name="Inhaltsplatzhalter 2">
            <a:extLst>
              <a:ext uri="{FF2B5EF4-FFF2-40B4-BE49-F238E27FC236}">
                <a16:creationId xmlns:a16="http://schemas.microsoft.com/office/drawing/2014/main" id="{C06F9C26-A0A6-D9AB-B398-79E5E9B578CA}"/>
              </a:ext>
            </a:extLst>
          </p:cNvPr>
          <p:cNvSpPr>
            <a:spLocks noGrp="1"/>
          </p:cNvSpPr>
          <p:nvPr>
            <p:ph idx="1"/>
          </p:nvPr>
        </p:nvSpPr>
        <p:spPr>
          <a:xfrm>
            <a:off x="838200" y="1530985"/>
            <a:ext cx="10515600" cy="4351338"/>
          </a:xfrm>
        </p:spPr>
        <p:txBody>
          <a:bodyPr vert="horz" lIns="91440" tIns="45720" rIns="91440" bIns="45720" rtlCol="0" anchor="t">
            <a:noAutofit/>
          </a:bodyPr>
          <a:lstStyle/>
          <a:p>
            <a:pPr>
              <a:lnSpc>
                <a:spcPct val="100000"/>
              </a:lnSpc>
              <a:spcBef>
                <a:spcPts val="600"/>
              </a:spcBef>
            </a:pPr>
            <a:r>
              <a:rPr lang="de-DE" sz="1200">
                <a:ea typeface="+mn-lt"/>
                <a:cs typeface="+mn-lt"/>
                <a:hlinkClick r:id="rId2"/>
              </a:rPr>
              <a:t>https://www-signwell-com.translate.goog/contracts/web-design-contract-template/?_x_tr_sl=en&amp;_x_tr_tl=de&amp;_x_tr_hl=de&amp;_x_tr_pto=rq</a:t>
            </a:r>
            <a:r>
              <a:rPr lang="de-DE" sz="1200">
                <a:ea typeface="+mn-lt"/>
                <a:cs typeface="+mn-lt"/>
              </a:rPr>
              <a:t> </a:t>
            </a:r>
            <a:endParaRPr lang="de-DE" sz="1200"/>
          </a:p>
          <a:p>
            <a:pPr>
              <a:lnSpc>
                <a:spcPct val="100000"/>
              </a:lnSpc>
              <a:spcBef>
                <a:spcPts val="600"/>
              </a:spcBef>
            </a:pPr>
            <a:r>
              <a:rPr lang="de-DE" sz="1200">
                <a:hlinkClick r:id="rId3"/>
              </a:rPr>
              <a:t>https://projectmanagementpath.com/understanding-acceptance-criteria-in-project-management/#Setting_Acceptance_Criteria</a:t>
            </a:r>
            <a:endParaRPr lang="de-DE" sz="1200"/>
          </a:p>
          <a:p>
            <a:pPr>
              <a:lnSpc>
                <a:spcPct val="100000"/>
              </a:lnSpc>
              <a:spcBef>
                <a:spcPts val="600"/>
              </a:spcBef>
            </a:pPr>
            <a:r>
              <a:rPr lang="de-DE" sz="1200">
                <a:hlinkClick r:id="rId4"/>
              </a:rPr>
              <a:t>https://www.atlassian.com/agile/project-management/user-stories</a:t>
            </a:r>
            <a:endParaRPr lang="de-DE" sz="1200"/>
          </a:p>
          <a:p>
            <a:pPr>
              <a:lnSpc>
                <a:spcPct val="100000"/>
              </a:lnSpc>
              <a:spcBef>
                <a:spcPts val="600"/>
              </a:spcBef>
            </a:pPr>
            <a:r>
              <a:rPr lang="de-DE" sz="1200">
                <a:hlinkClick r:id="rId5"/>
              </a:rPr>
              <a:t>https://www.business-wissen.de/artikel/user-storys-schreiben-beispiele-anleitung-tipps/</a:t>
            </a:r>
            <a:endParaRPr lang="de-DE" sz="1200"/>
          </a:p>
          <a:p>
            <a:pPr>
              <a:lnSpc>
                <a:spcPct val="100000"/>
              </a:lnSpc>
              <a:spcBef>
                <a:spcPts val="600"/>
              </a:spcBef>
              <a:spcAft>
                <a:spcPts val="600"/>
              </a:spcAft>
            </a:pPr>
            <a:r>
              <a:rPr lang="en-US" sz="1200">
                <a:solidFill>
                  <a:schemeClr val="tx2"/>
                </a:solidFill>
                <a:hlinkClick r:id="rId6"/>
              </a:rPr>
              <a:t>https://www.awork.com/glossary/acceptance-criteria</a:t>
            </a:r>
            <a:r>
              <a:rPr lang="en-US" sz="1200">
                <a:solidFill>
                  <a:schemeClr val="tx2"/>
                </a:solidFill>
              </a:rPr>
              <a:t> </a:t>
            </a:r>
          </a:p>
          <a:p>
            <a:pPr>
              <a:lnSpc>
                <a:spcPct val="100000"/>
              </a:lnSpc>
              <a:spcBef>
                <a:spcPts val="600"/>
              </a:spcBef>
              <a:spcAft>
                <a:spcPts val="600"/>
              </a:spcAft>
            </a:pPr>
            <a:r>
              <a:rPr lang="en-US" sz="1200">
                <a:solidFill>
                  <a:schemeClr val="tx2"/>
                </a:solidFill>
                <a:hlinkClick r:id="rId7">
                  <a:extLst>
                    <a:ext uri="{A12FA001-AC4F-418D-AE19-62706E023703}">
                      <ahyp:hlinkClr xmlns:ahyp="http://schemas.microsoft.com/office/drawing/2018/hyperlinkcolor" val="tx"/>
                    </a:ext>
                  </a:extLst>
                </a:hlinkClick>
              </a:rPr>
              <a:t>https://www.simplilearn.com/importance-of-having-clearly-defined-acceptance-criteria-in-projects-article</a:t>
            </a:r>
            <a:r>
              <a:rPr lang="en-US" sz="1200">
                <a:solidFill>
                  <a:schemeClr val="tx2"/>
                </a:solidFill>
              </a:rPr>
              <a:t> </a:t>
            </a:r>
          </a:p>
          <a:p>
            <a:pPr>
              <a:lnSpc>
                <a:spcPct val="100000"/>
              </a:lnSpc>
              <a:spcBef>
                <a:spcPts val="600"/>
              </a:spcBef>
              <a:spcAft>
                <a:spcPts val="600"/>
              </a:spcAft>
            </a:pPr>
            <a:r>
              <a:rPr lang="en-US" sz="1200">
                <a:solidFill>
                  <a:schemeClr val="tx2"/>
                </a:solidFill>
                <a:hlinkClick r:id="rId8">
                  <a:extLst>
                    <a:ext uri="{A12FA001-AC4F-418D-AE19-62706E023703}">
                      <ahyp:hlinkClr xmlns:ahyp="http://schemas.microsoft.com/office/drawing/2018/hyperlinkcolor" val="tx"/>
                    </a:ext>
                  </a:extLst>
                </a:hlinkClick>
              </a:rPr>
              <a:t>https://comp-lex.de/abnahme-it-vertrag/</a:t>
            </a:r>
            <a:r>
              <a:rPr lang="en-US" sz="1200">
                <a:solidFill>
                  <a:schemeClr val="tx2"/>
                </a:solidFill>
              </a:rPr>
              <a:t> </a:t>
            </a:r>
          </a:p>
          <a:p>
            <a:pPr>
              <a:lnSpc>
                <a:spcPct val="100000"/>
              </a:lnSpc>
              <a:spcBef>
                <a:spcPts val="600"/>
              </a:spcBef>
            </a:pPr>
            <a:r>
              <a:rPr lang="en-US" sz="1200">
                <a:solidFill>
                  <a:schemeClr val="tx2"/>
                </a:solidFill>
                <a:latin typeface="Arial"/>
                <a:cs typeface="Arial"/>
                <a:hlinkClick r:id="rId9"/>
              </a:rPr>
              <a:t>https://uxplanet.org/acceptance-criteria-for-user-stories-and-their-role-in-product-development-676db1fb4c99</a:t>
            </a:r>
            <a:r>
              <a:rPr lang="en-US" sz="1200">
                <a:solidFill>
                  <a:schemeClr val="tx2"/>
                </a:solidFill>
                <a:latin typeface="Arial"/>
                <a:cs typeface="Arial"/>
              </a:rPr>
              <a:t> </a:t>
            </a:r>
          </a:p>
          <a:p>
            <a:pPr>
              <a:lnSpc>
                <a:spcPct val="100000"/>
              </a:lnSpc>
              <a:spcBef>
                <a:spcPts val="600"/>
              </a:spcBef>
            </a:pPr>
            <a:r>
              <a:rPr lang="en-US" sz="1200">
                <a:solidFill>
                  <a:schemeClr val="tx2"/>
                </a:solidFill>
                <a:latin typeface="Arial"/>
                <a:cs typeface="Arial"/>
                <a:hlinkClick r:id="rId10"/>
              </a:rPr>
              <a:t>https://www.altamira.ai/blog/what-are-the-acceptance-criteria/</a:t>
            </a:r>
            <a:r>
              <a:rPr lang="en-US" sz="1200">
                <a:solidFill>
                  <a:schemeClr val="tx2"/>
                </a:solidFill>
                <a:latin typeface="Arial"/>
                <a:cs typeface="Arial"/>
              </a:rPr>
              <a:t> </a:t>
            </a:r>
          </a:p>
          <a:p>
            <a:pPr>
              <a:lnSpc>
                <a:spcPct val="100000"/>
              </a:lnSpc>
              <a:spcBef>
                <a:spcPts val="600"/>
              </a:spcBef>
            </a:pPr>
            <a:r>
              <a:rPr lang="en-US" sz="1200">
                <a:solidFill>
                  <a:schemeClr val="tx2"/>
                </a:solidFill>
                <a:latin typeface="Arial"/>
                <a:cs typeface="Arial"/>
                <a:hlinkClick r:id="rId11">
                  <a:extLst>
                    <a:ext uri="{A12FA001-AC4F-418D-AE19-62706E023703}">
                      <ahyp:hlinkClr xmlns:ahyp="http://schemas.microsoft.com/office/drawing/2018/hyperlinkcolor" val="tx"/>
                    </a:ext>
                  </a:extLst>
                </a:hlinkClick>
              </a:rPr>
              <a:t>https://www.smartsheet.com/content/project-success-criteria</a:t>
            </a:r>
            <a:r>
              <a:rPr lang="en-US" sz="1200">
                <a:solidFill>
                  <a:schemeClr val="tx2"/>
                </a:solidFill>
                <a:latin typeface="Arial"/>
                <a:cs typeface="Arial"/>
              </a:rPr>
              <a:t> </a:t>
            </a:r>
          </a:p>
          <a:p>
            <a:pPr>
              <a:lnSpc>
                <a:spcPct val="100000"/>
              </a:lnSpc>
              <a:spcBef>
                <a:spcPts val="600"/>
              </a:spcBef>
            </a:pPr>
            <a:r>
              <a:rPr lang="en-US" sz="1200">
                <a:solidFill>
                  <a:schemeClr val="tx2"/>
                </a:solidFill>
                <a:latin typeface="Arial"/>
                <a:cs typeface="Arial"/>
                <a:hlinkClick r:id="rId12">
                  <a:extLst>
                    <a:ext uri="{A12FA001-AC4F-418D-AE19-62706E023703}">
                      <ahyp:hlinkClr xmlns:ahyp="http://schemas.microsoft.com/office/drawing/2018/hyperlinkcolor" val="tx"/>
                    </a:ext>
                  </a:extLst>
                </a:hlinkClick>
              </a:rPr>
              <a:t>https://skillier.com/blog/need-to-write-acceptance-criteria-for-your-projects/</a:t>
            </a:r>
            <a:r>
              <a:rPr lang="en-US" sz="1200">
                <a:solidFill>
                  <a:schemeClr val="tx2"/>
                </a:solidFill>
                <a:latin typeface="Arial"/>
                <a:cs typeface="Arial"/>
              </a:rPr>
              <a:t> </a:t>
            </a:r>
          </a:p>
          <a:p>
            <a:pPr>
              <a:lnSpc>
                <a:spcPct val="100000"/>
              </a:lnSpc>
              <a:spcBef>
                <a:spcPts val="600"/>
              </a:spcBef>
            </a:pPr>
            <a:r>
              <a:rPr lang="en-US" sz="1200">
                <a:solidFill>
                  <a:schemeClr val="tx2"/>
                </a:solidFill>
                <a:latin typeface="Arial"/>
                <a:cs typeface="Arial"/>
                <a:hlinkClick r:id="rId13"/>
              </a:rPr>
              <a:t>https://existek.com/blog/what-are-acceptance-criteria/</a:t>
            </a:r>
            <a:r>
              <a:rPr lang="en-US" sz="1200">
                <a:solidFill>
                  <a:schemeClr val="tx2"/>
                </a:solidFill>
                <a:latin typeface="Arial"/>
                <a:cs typeface="Arial"/>
              </a:rPr>
              <a:t> </a:t>
            </a:r>
          </a:p>
          <a:p>
            <a:pPr>
              <a:lnSpc>
                <a:spcPct val="100000"/>
              </a:lnSpc>
              <a:spcBef>
                <a:spcPts val="600"/>
              </a:spcBef>
            </a:pPr>
            <a:r>
              <a:rPr lang="en-US" sz="1200">
                <a:solidFill>
                  <a:schemeClr val="tx2"/>
                </a:solidFill>
                <a:latin typeface="Arial"/>
                <a:cs typeface="Arial"/>
                <a:hlinkClick r:id="rId14"/>
              </a:rPr>
              <a:t>https://www.tutorialspoint.com/the-importance-of-defining-project-acceptance-criteria</a:t>
            </a:r>
            <a:r>
              <a:rPr lang="en-US" sz="1200">
                <a:solidFill>
                  <a:schemeClr val="tx2"/>
                </a:solidFill>
                <a:latin typeface="Arial"/>
                <a:cs typeface="Arial"/>
              </a:rPr>
              <a:t> </a:t>
            </a:r>
            <a:endParaRPr lang="en-US" sz="1200">
              <a:solidFill>
                <a:schemeClr val="tx2"/>
              </a:solidFill>
            </a:endParaRPr>
          </a:p>
          <a:p>
            <a:pPr>
              <a:lnSpc>
                <a:spcPct val="100000"/>
              </a:lnSpc>
              <a:spcBef>
                <a:spcPts val="600"/>
              </a:spcBef>
            </a:pPr>
            <a:r>
              <a:rPr lang="en-US" sz="1200">
                <a:solidFill>
                  <a:schemeClr val="tx2"/>
                </a:solidFill>
                <a:latin typeface="Arial"/>
                <a:cs typeface="Arial"/>
                <a:hlinkClick r:id="rId15"/>
              </a:rPr>
              <a:t>https://www.inflectra.com/Ideas/Topic/What-Is-Acceptance-Criteria.aspx</a:t>
            </a:r>
            <a:r>
              <a:rPr lang="en-US" sz="1200">
                <a:solidFill>
                  <a:schemeClr val="tx2"/>
                </a:solidFill>
                <a:latin typeface="Arial"/>
                <a:cs typeface="Arial"/>
              </a:rPr>
              <a:t> </a:t>
            </a:r>
          </a:p>
          <a:p>
            <a:pPr>
              <a:lnSpc>
                <a:spcPct val="100000"/>
              </a:lnSpc>
              <a:spcBef>
                <a:spcPts val="600"/>
              </a:spcBef>
            </a:pPr>
            <a:r>
              <a:rPr lang="en-US" sz="1200">
                <a:solidFill>
                  <a:schemeClr val="tx2"/>
                </a:solidFill>
                <a:latin typeface="Arial"/>
                <a:cs typeface="Arial"/>
                <a:hlinkClick r:id="rId16">
                  <a:extLst>
                    <a:ext uri="{A12FA001-AC4F-418D-AE19-62706E023703}">
                      <ahyp:hlinkClr xmlns:ahyp="http://schemas.microsoft.com/office/drawing/2018/hyperlinkcolor" val="tx"/>
                    </a:ext>
                  </a:extLst>
                </a:hlinkClick>
              </a:rPr>
              <a:t>https://qamind.com/blog/acceptance-criteria-in-agile-projects/</a:t>
            </a:r>
            <a:r>
              <a:rPr lang="en-US" sz="1200">
                <a:solidFill>
                  <a:schemeClr val="tx2"/>
                </a:solidFill>
                <a:latin typeface="Arial"/>
                <a:cs typeface="Arial"/>
              </a:rPr>
              <a:t> </a:t>
            </a:r>
          </a:p>
          <a:p>
            <a:pPr>
              <a:lnSpc>
                <a:spcPct val="100000"/>
              </a:lnSpc>
              <a:spcBef>
                <a:spcPts val="600"/>
              </a:spcBef>
            </a:pPr>
            <a:r>
              <a:rPr lang="en-US" sz="1200">
                <a:solidFill>
                  <a:schemeClr val="tx2"/>
                </a:solidFill>
                <a:latin typeface="Arial"/>
                <a:cs typeface="Arial"/>
                <a:hlinkClick r:id="rId17"/>
              </a:rPr>
              <a:t>https://www.res-media.net/abnahme-beim-it-projekt-projektvertrag/</a:t>
            </a:r>
            <a:r>
              <a:rPr lang="en-US" sz="1200">
                <a:solidFill>
                  <a:schemeClr val="tx2"/>
                </a:solidFill>
                <a:latin typeface="Arial"/>
                <a:cs typeface="Arial"/>
              </a:rPr>
              <a:t> </a:t>
            </a:r>
          </a:p>
          <a:p>
            <a:pPr>
              <a:lnSpc>
                <a:spcPct val="100000"/>
              </a:lnSpc>
              <a:spcBef>
                <a:spcPts val="600"/>
              </a:spcBef>
            </a:pPr>
            <a:endParaRPr lang="de-DE"/>
          </a:p>
          <a:p>
            <a:endParaRPr lang="de-DE"/>
          </a:p>
          <a:p>
            <a:endParaRPr lang="de-DE"/>
          </a:p>
        </p:txBody>
      </p:sp>
      <p:sp>
        <p:nvSpPr>
          <p:cNvPr id="4" name="Fußzeilenplatzhalter 3">
            <a:extLst>
              <a:ext uri="{FF2B5EF4-FFF2-40B4-BE49-F238E27FC236}">
                <a16:creationId xmlns:a16="http://schemas.microsoft.com/office/drawing/2014/main" id="{446EFAAF-5640-A43E-55DA-2907E6A6A8C0}"/>
              </a:ext>
            </a:extLst>
          </p:cNvPr>
          <p:cNvSpPr>
            <a:spLocks noGrp="1"/>
          </p:cNvSpPr>
          <p:nvPr>
            <p:ph type="ftr" sz="quarter" idx="11"/>
          </p:nvPr>
        </p:nvSpPr>
        <p:spPr/>
        <p:txBody>
          <a:bodyPr/>
          <a:lstStyle/>
          <a:p>
            <a:r>
              <a:rPr lang="de-DE"/>
              <a:t>Selim Berk Tan, Niklas Straub, Malte Hermann</a:t>
            </a:r>
          </a:p>
        </p:txBody>
      </p:sp>
      <p:sp>
        <p:nvSpPr>
          <p:cNvPr id="5" name="Foliennummernplatzhalter 4">
            <a:extLst>
              <a:ext uri="{FF2B5EF4-FFF2-40B4-BE49-F238E27FC236}">
                <a16:creationId xmlns:a16="http://schemas.microsoft.com/office/drawing/2014/main" id="{E4E5F303-5D74-9202-DFEE-9E2AB7FE800F}"/>
              </a:ext>
            </a:extLst>
          </p:cNvPr>
          <p:cNvSpPr>
            <a:spLocks noGrp="1"/>
          </p:cNvSpPr>
          <p:nvPr>
            <p:ph type="sldNum" sz="quarter" idx="12"/>
          </p:nvPr>
        </p:nvSpPr>
        <p:spPr/>
        <p:txBody>
          <a:bodyPr/>
          <a:lstStyle/>
          <a:p>
            <a:fld id="{961C4A96-BF1F-4376-B780-A8C4D5B795A7}" type="slidenum">
              <a:rPr lang="de-DE" smtClean="0"/>
              <a:t>34</a:t>
            </a:fld>
            <a:endParaRPr lang="de-DE"/>
          </a:p>
        </p:txBody>
      </p:sp>
    </p:spTree>
    <p:extLst>
      <p:ext uri="{BB962C8B-B14F-4D97-AF65-F5344CB8AC3E}">
        <p14:creationId xmlns:p14="http://schemas.microsoft.com/office/powerpoint/2010/main" val="164866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8086AEC-04C2-4BC4-BFB8-0135965C7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C3BE3F-B8A9-4DC9-A867-EC91736FA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25">
            <a:extLst>
              <a:ext uri="{FF2B5EF4-FFF2-40B4-BE49-F238E27FC236}">
                <a16:creationId xmlns:a16="http://schemas.microsoft.com/office/drawing/2014/main" id="{0CA2F3D1-53F2-478B-949B-6D4EA2E4E4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55386"/>
            <a:ext cx="5378624" cy="6402614"/>
            <a:chOff x="-19221" y="197691"/>
            <a:chExt cx="5378624" cy="6402614"/>
          </a:xfrm>
        </p:grpSpPr>
        <p:sp>
          <p:nvSpPr>
            <p:cNvPr id="27" name="Freeform: Shape 26">
              <a:extLst>
                <a:ext uri="{FF2B5EF4-FFF2-40B4-BE49-F238E27FC236}">
                  <a16:creationId xmlns:a16="http://schemas.microsoft.com/office/drawing/2014/main" id="{6E53A4EE-6F9B-4EC8-9840-708F509D9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CD8289AA-777C-4230-BABC-203458BF6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39D76777-71BF-4FFF-B568-E58E46EB1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72CDCD53-6393-431A-9E75-109BC8362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A62198F-7D76-4A2A-9669-40E5E8A3C8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8BF92F9A-0997-7086-1147-308036AF1A64}"/>
              </a:ext>
            </a:extLst>
          </p:cNvPr>
          <p:cNvSpPr>
            <a:spLocks noGrp="1"/>
          </p:cNvSpPr>
          <p:nvPr>
            <p:ph type="title"/>
          </p:nvPr>
        </p:nvSpPr>
        <p:spPr>
          <a:xfrm>
            <a:off x="804672" y="2023236"/>
            <a:ext cx="3659777" cy="2820908"/>
          </a:xfrm>
        </p:spPr>
        <p:txBody>
          <a:bodyPr>
            <a:normAutofit/>
          </a:bodyPr>
          <a:lstStyle/>
          <a:p>
            <a:r>
              <a:rPr lang="tr-TR" sz="4000">
                <a:solidFill>
                  <a:schemeClr val="tx2"/>
                </a:solidFill>
              </a:rPr>
              <a:t>Kriterientypen</a:t>
            </a:r>
          </a:p>
        </p:txBody>
      </p:sp>
      <p:graphicFrame>
        <p:nvGraphicFramePr>
          <p:cNvPr id="18" name="İçerik Yer Tutucusu 2">
            <a:extLst>
              <a:ext uri="{FF2B5EF4-FFF2-40B4-BE49-F238E27FC236}">
                <a16:creationId xmlns:a16="http://schemas.microsoft.com/office/drawing/2014/main" id="{6D67EFF6-56D3-D420-C597-29292D7A9F50}"/>
              </a:ext>
            </a:extLst>
          </p:cNvPr>
          <p:cNvGraphicFramePr>
            <a:graphicFrameLocks noGrp="1"/>
          </p:cNvGraphicFramePr>
          <p:nvPr>
            <p:ph idx="1"/>
            <p:extLst>
              <p:ext uri="{D42A27DB-BD31-4B8C-83A1-F6EECF244321}">
                <p14:modId xmlns:p14="http://schemas.microsoft.com/office/powerpoint/2010/main" val="2046842826"/>
              </p:ext>
            </p:extLst>
          </p:nvPr>
        </p:nvGraphicFramePr>
        <p:xfrm>
          <a:off x="6355080" y="955653"/>
          <a:ext cx="5029200"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ußzeilenplatzhalter 3">
            <a:extLst>
              <a:ext uri="{FF2B5EF4-FFF2-40B4-BE49-F238E27FC236}">
                <a16:creationId xmlns:a16="http://schemas.microsoft.com/office/drawing/2014/main" id="{99A40D8C-58FB-43BD-E8E5-689AAEE25971}"/>
              </a:ext>
            </a:extLst>
          </p:cNvPr>
          <p:cNvSpPr>
            <a:spLocks noGrp="1"/>
          </p:cNvSpPr>
          <p:nvPr>
            <p:ph type="ftr" sz="quarter" idx="11"/>
          </p:nvPr>
        </p:nvSpPr>
        <p:spPr/>
        <p:txBody>
          <a:bodyPr/>
          <a:lstStyle/>
          <a:p>
            <a:r>
              <a:rPr lang="de-DE"/>
              <a:t>Selim Berk Tan, Niklas Straub, Malte Hermann</a:t>
            </a:r>
          </a:p>
        </p:txBody>
      </p:sp>
      <p:sp>
        <p:nvSpPr>
          <p:cNvPr id="5" name="Foliennummernplatzhalter 4">
            <a:extLst>
              <a:ext uri="{FF2B5EF4-FFF2-40B4-BE49-F238E27FC236}">
                <a16:creationId xmlns:a16="http://schemas.microsoft.com/office/drawing/2014/main" id="{C6909917-808A-630D-7CEC-685B1A7BE5C9}"/>
              </a:ext>
            </a:extLst>
          </p:cNvPr>
          <p:cNvSpPr>
            <a:spLocks noGrp="1"/>
          </p:cNvSpPr>
          <p:nvPr>
            <p:ph type="sldNum" sz="quarter" idx="12"/>
          </p:nvPr>
        </p:nvSpPr>
        <p:spPr/>
        <p:txBody>
          <a:bodyPr/>
          <a:lstStyle/>
          <a:p>
            <a:fld id="{961C4A96-BF1F-4376-B780-A8C4D5B795A7}" type="slidenum">
              <a:rPr lang="de-DE" smtClean="0"/>
              <a:t>4</a:t>
            </a:fld>
            <a:endParaRPr lang="de-DE"/>
          </a:p>
        </p:txBody>
      </p:sp>
    </p:spTree>
    <p:extLst>
      <p:ext uri="{BB962C8B-B14F-4D97-AF65-F5344CB8AC3E}">
        <p14:creationId xmlns:p14="http://schemas.microsoft.com/office/powerpoint/2010/main" val="241270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05170207-9EC3-68B8-A046-8A8F28A3A3F2}"/>
              </a:ext>
            </a:extLst>
          </p:cNvPr>
          <p:cNvSpPr>
            <a:spLocks noGrp="1"/>
          </p:cNvSpPr>
          <p:nvPr>
            <p:ph type="title"/>
          </p:nvPr>
        </p:nvSpPr>
        <p:spPr>
          <a:xfrm>
            <a:off x="804672" y="2023236"/>
            <a:ext cx="3659777" cy="2820908"/>
          </a:xfrm>
        </p:spPr>
        <p:txBody>
          <a:bodyPr>
            <a:normAutofit/>
          </a:bodyPr>
          <a:lstStyle/>
          <a:p>
            <a:r>
              <a:rPr lang="tr-TR" sz="4000">
                <a:solidFill>
                  <a:schemeClr val="tx2"/>
                </a:solidFill>
              </a:rPr>
              <a:t>Funktionale Kriterien</a:t>
            </a:r>
          </a:p>
        </p:txBody>
      </p:sp>
      <p:graphicFrame>
        <p:nvGraphicFramePr>
          <p:cNvPr id="5" name="İçerik Yer Tutucusu 2">
            <a:extLst>
              <a:ext uri="{FF2B5EF4-FFF2-40B4-BE49-F238E27FC236}">
                <a16:creationId xmlns:a16="http://schemas.microsoft.com/office/drawing/2014/main" id="{FCB0542A-399D-BADB-4D56-FC4438EA99FD}"/>
              </a:ext>
            </a:extLst>
          </p:cNvPr>
          <p:cNvGraphicFramePr>
            <a:graphicFrameLocks noGrp="1"/>
          </p:cNvGraphicFramePr>
          <p:nvPr>
            <p:ph idx="1"/>
            <p:extLst>
              <p:ext uri="{D42A27DB-BD31-4B8C-83A1-F6EECF244321}">
                <p14:modId xmlns:p14="http://schemas.microsoft.com/office/powerpoint/2010/main" val="4011009292"/>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ußzeilenplatzhalter 5">
            <a:extLst>
              <a:ext uri="{FF2B5EF4-FFF2-40B4-BE49-F238E27FC236}">
                <a16:creationId xmlns:a16="http://schemas.microsoft.com/office/drawing/2014/main" id="{6543F82C-7AA1-153E-B38A-5E840A5672D3}"/>
              </a:ext>
            </a:extLst>
          </p:cNvPr>
          <p:cNvSpPr>
            <a:spLocks noGrp="1"/>
          </p:cNvSpPr>
          <p:nvPr>
            <p:ph type="ftr" sz="quarter" idx="11"/>
          </p:nvPr>
        </p:nvSpPr>
        <p:spPr/>
        <p:txBody>
          <a:bodyPr/>
          <a:lstStyle/>
          <a:p>
            <a:r>
              <a:rPr lang="de-DE"/>
              <a:t>Selim Berk Tan, Niklas Straub, Malte Hermann</a:t>
            </a:r>
          </a:p>
        </p:txBody>
      </p:sp>
      <p:sp>
        <p:nvSpPr>
          <p:cNvPr id="7" name="Foliennummernplatzhalter 6">
            <a:extLst>
              <a:ext uri="{FF2B5EF4-FFF2-40B4-BE49-F238E27FC236}">
                <a16:creationId xmlns:a16="http://schemas.microsoft.com/office/drawing/2014/main" id="{965717E8-7064-5B2F-C79B-58D2D6DF655F}"/>
              </a:ext>
            </a:extLst>
          </p:cNvPr>
          <p:cNvSpPr>
            <a:spLocks noGrp="1"/>
          </p:cNvSpPr>
          <p:nvPr>
            <p:ph type="sldNum" sz="quarter" idx="12"/>
          </p:nvPr>
        </p:nvSpPr>
        <p:spPr/>
        <p:txBody>
          <a:bodyPr/>
          <a:lstStyle/>
          <a:p>
            <a:fld id="{961C4A96-BF1F-4376-B780-A8C4D5B795A7}" type="slidenum">
              <a:rPr lang="de-DE" smtClean="0"/>
              <a:t>5</a:t>
            </a:fld>
            <a:endParaRPr lang="de-DE"/>
          </a:p>
        </p:txBody>
      </p:sp>
      <p:pic>
        <p:nvPicPr>
          <p:cNvPr id="4" name="Grafik 3">
            <a:extLst>
              <a:ext uri="{FF2B5EF4-FFF2-40B4-BE49-F238E27FC236}">
                <a16:creationId xmlns:a16="http://schemas.microsoft.com/office/drawing/2014/main" id="{5005CE8D-086C-593B-E1C7-0E715F3CA5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90711" y="2086887"/>
            <a:ext cx="1205667" cy="1205667"/>
          </a:xfrm>
          <a:prstGeom prst="rect">
            <a:avLst/>
          </a:prstGeom>
        </p:spPr>
      </p:pic>
    </p:spTree>
    <p:extLst>
      <p:ext uri="{BB962C8B-B14F-4D97-AF65-F5344CB8AC3E}">
        <p14:creationId xmlns:p14="http://schemas.microsoft.com/office/powerpoint/2010/main" val="3286082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9"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20"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E2C1AA8A-0AD1-47E0-85D2-5C2C6E2870C9}"/>
              </a:ext>
            </a:extLst>
          </p:cNvPr>
          <p:cNvSpPr>
            <a:spLocks noGrp="1"/>
          </p:cNvSpPr>
          <p:nvPr>
            <p:ph type="title"/>
          </p:nvPr>
        </p:nvSpPr>
        <p:spPr>
          <a:xfrm>
            <a:off x="804672" y="2023236"/>
            <a:ext cx="3659777" cy="2820908"/>
          </a:xfrm>
        </p:spPr>
        <p:txBody>
          <a:bodyPr>
            <a:normAutofit/>
          </a:bodyPr>
          <a:lstStyle/>
          <a:p>
            <a:r>
              <a:rPr lang="tr-TR" sz="3700">
                <a:solidFill>
                  <a:schemeClr val="tx2"/>
                </a:solidFill>
                <a:ea typeface="+mj-lt"/>
                <a:cs typeface="+mj-lt"/>
              </a:rPr>
              <a:t>Leistungskriterien</a:t>
            </a:r>
            <a:endParaRPr lang="tr-TR" sz="3700">
              <a:solidFill>
                <a:schemeClr val="tx2"/>
              </a:solidFill>
            </a:endParaRPr>
          </a:p>
        </p:txBody>
      </p:sp>
      <p:graphicFrame>
        <p:nvGraphicFramePr>
          <p:cNvPr id="5" name="İçerik Yer Tutucusu 2">
            <a:extLst>
              <a:ext uri="{FF2B5EF4-FFF2-40B4-BE49-F238E27FC236}">
                <a16:creationId xmlns:a16="http://schemas.microsoft.com/office/drawing/2014/main" id="{62138968-8955-5FCF-C691-D53666B7E457}"/>
              </a:ext>
            </a:extLst>
          </p:cNvPr>
          <p:cNvGraphicFramePr>
            <a:graphicFrameLocks noGrp="1"/>
          </p:cNvGraphicFramePr>
          <p:nvPr>
            <p:ph idx="1"/>
            <p:extLst>
              <p:ext uri="{D42A27DB-BD31-4B8C-83A1-F6EECF244321}">
                <p14:modId xmlns:p14="http://schemas.microsoft.com/office/powerpoint/2010/main" val="2278875829"/>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ußzeilenplatzhalter 5">
            <a:extLst>
              <a:ext uri="{FF2B5EF4-FFF2-40B4-BE49-F238E27FC236}">
                <a16:creationId xmlns:a16="http://schemas.microsoft.com/office/drawing/2014/main" id="{3CC7815E-4C56-E144-F03F-2CEEA4F891EA}"/>
              </a:ext>
            </a:extLst>
          </p:cNvPr>
          <p:cNvSpPr>
            <a:spLocks noGrp="1"/>
          </p:cNvSpPr>
          <p:nvPr>
            <p:ph type="ftr" sz="quarter" idx="11"/>
          </p:nvPr>
        </p:nvSpPr>
        <p:spPr/>
        <p:txBody>
          <a:bodyPr/>
          <a:lstStyle/>
          <a:p>
            <a:r>
              <a:rPr lang="de-DE"/>
              <a:t>Selim Berk Tan, Niklas Straub, Malte Hermann</a:t>
            </a:r>
          </a:p>
        </p:txBody>
      </p:sp>
      <p:sp>
        <p:nvSpPr>
          <p:cNvPr id="7" name="Foliennummernplatzhalter 6">
            <a:extLst>
              <a:ext uri="{FF2B5EF4-FFF2-40B4-BE49-F238E27FC236}">
                <a16:creationId xmlns:a16="http://schemas.microsoft.com/office/drawing/2014/main" id="{58E16A5E-9984-D172-AB20-24E47E3B9574}"/>
              </a:ext>
            </a:extLst>
          </p:cNvPr>
          <p:cNvSpPr>
            <a:spLocks noGrp="1"/>
          </p:cNvSpPr>
          <p:nvPr>
            <p:ph type="sldNum" sz="quarter" idx="12"/>
          </p:nvPr>
        </p:nvSpPr>
        <p:spPr/>
        <p:txBody>
          <a:bodyPr/>
          <a:lstStyle/>
          <a:p>
            <a:fld id="{961C4A96-BF1F-4376-B780-A8C4D5B795A7}" type="slidenum">
              <a:rPr lang="de-DE" smtClean="0"/>
              <a:t>6</a:t>
            </a:fld>
            <a:endParaRPr lang="de-DE"/>
          </a:p>
        </p:txBody>
      </p:sp>
      <p:pic>
        <p:nvPicPr>
          <p:cNvPr id="3" name="Grafik 2">
            <a:extLst>
              <a:ext uri="{FF2B5EF4-FFF2-40B4-BE49-F238E27FC236}">
                <a16:creationId xmlns:a16="http://schemas.microsoft.com/office/drawing/2014/main" id="{AC94B652-C4C4-FAE2-80E0-5FC9D3F496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11327" y="4066672"/>
            <a:ext cx="1022090" cy="1022090"/>
          </a:xfrm>
          <a:prstGeom prst="rect">
            <a:avLst/>
          </a:prstGeom>
        </p:spPr>
      </p:pic>
      <p:pic>
        <p:nvPicPr>
          <p:cNvPr id="10" name="Grafik 9" descr="Ein Bild, das Schrift, Grafiken, Design, Text enthält.&#10;&#10;Automatisch generierte Beschreibung">
            <a:extLst>
              <a:ext uri="{FF2B5EF4-FFF2-40B4-BE49-F238E27FC236}">
                <a16:creationId xmlns:a16="http://schemas.microsoft.com/office/drawing/2014/main" id="{7EB0B612-1AC9-1FBD-6C22-841B76D525C0}"/>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75000" contrast="65000"/>
                    </a14:imgEffect>
                  </a14:imgLayer>
                </a14:imgProps>
              </a:ext>
              <a:ext uri="{28A0092B-C50C-407E-A947-70E740481C1C}">
                <a14:useLocalDpi xmlns:a14="http://schemas.microsoft.com/office/drawing/2010/main" val="0"/>
              </a:ext>
            </a:extLst>
          </a:blip>
          <a:srcRect l="29346" t="10884" r="26509" b="31293"/>
          <a:stretch/>
        </p:blipFill>
        <p:spPr>
          <a:xfrm>
            <a:off x="9593327" y="4144566"/>
            <a:ext cx="992880" cy="865752"/>
          </a:xfrm>
          <a:prstGeom prst="rect">
            <a:avLst/>
          </a:prstGeom>
          <a:ln>
            <a:noFill/>
          </a:ln>
        </p:spPr>
      </p:pic>
    </p:spTree>
    <p:extLst>
      <p:ext uri="{BB962C8B-B14F-4D97-AF65-F5344CB8AC3E}">
        <p14:creationId xmlns:p14="http://schemas.microsoft.com/office/powerpoint/2010/main" val="3227923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EF30392D-0ACC-292C-6056-B2BDA011AD86}"/>
              </a:ext>
            </a:extLst>
          </p:cNvPr>
          <p:cNvSpPr>
            <a:spLocks noGrp="1"/>
          </p:cNvSpPr>
          <p:nvPr>
            <p:ph type="title"/>
          </p:nvPr>
        </p:nvSpPr>
        <p:spPr>
          <a:xfrm>
            <a:off x="804672" y="2023236"/>
            <a:ext cx="3659777" cy="2820908"/>
          </a:xfrm>
        </p:spPr>
        <p:txBody>
          <a:bodyPr>
            <a:normAutofit/>
          </a:bodyPr>
          <a:lstStyle/>
          <a:p>
            <a:r>
              <a:rPr lang="tr-TR" sz="2800">
                <a:solidFill>
                  <a:schemeClr val="tx2"/>
                </a:solidFill>
                <a:ea typeface="+mj-lt"/>
                <a:cs typeface="+mj-lt"/>
              </a:rPr>
              <a:t>Kriterien für die Benutzerfreundlichkeit</a:t>
            </a:r>
            <a:endParaRPr lang="tr-TR" sz="2800">
              <a:solidFill>
                <a:schemeClr val="tx2"/>
              </a:solidFill>
            </a:endParaRPr>
          </a:p>
        </p:txBody>
      </p:sp>
      <p:graphicFrame>
        <p:nvGraphicFramePr>
          <p:cNvPr id="5" name="İçerik Yer Tutucusu 2">
            <a:extLst>
              <a:ext uri="{FF2B5EF4-FFF2-40B4-BE49-F238E27FC236}">
                <a16:creationId xmlns:a16="http://schemas.microsoft.com/office/drawing/2014/main" id="{249B9FE8-2005-BD82-D71C-41CC6F5F17B0}"/>
              </a:ext>
            </a:extLst>
          </p:cNvPr>
          <p:cNvGraphicFramePr>
            <a:graphicFrameLocks noGrp="1"/>
          </p:cNvGraphicFramePr>
          <p:nvPr>
            <p:ph idx="1"/>
            <p:extLst>
              <p:ext uri="{D42A27DB-BD31-4B8C-83A1-F6EECF244321}">
                <p14:modId xmlns:p14="http://schemas.microsoft.com/office/powerpoint/2010/main" val="1258358381"/>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ußzeilenplatzhalter 3">
            <a:extLst>
              <a:ext uri="{FF2B5EF4-FFF2-40B4-BE49-F238E27FC236}">
                <a16:creationId xmlns:a16="http://schemas.microsoft.com/office/drawing/2014/main" id="{DFA1951F-A88B-EFF4-ED50-4B8A598771A0}"/>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68E0E668-527B-1ADD-3F53-00C42D6063DA}"/>
              </a:ext>
            </a:extLst>
          </p:cNvPr>
          <p:cNvSpPr>
            <a:spLocks noGrp="1"/>
          </p:cNvSpPr>
          <p:nvPr>
            <p:ph type="sldNum" sz="quarter" idx="12"/>
          </p:nvPr>
        </p:nvSpPr>
        <p:spPr/>
        <p:txBody>
          <a:bodyPr/>
          <a:lstStyle/>
          <a:p>
            <a:fld id="{961C4A96-BF1F-4376-B780-A8C4D5B795A7}" type="slidenum">
              <a:rPr lang="de-DE" smtClean="0"/>
              <a:t>7</a:t>
            </a:fld>
            <a:endParaRPr lang="de-DE"/>
          </a:p>
        </p:txBody>
      </p:sp>
      <p:pic>
        <p:nvPicPr>
          <p:cNvPr id="7" name="Grafik 6">
            <a:extLst>
              <a:ext uri="{FF2B5EF4-FFF2-40B4-BE49-F238E27FC236}">
                <a16:creationId xmlns:a16="http://schemas.microsoft.com/office/drawing/2014/main" id="{B7B3142F-0609-9789-7016-85297E825A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0933" y="954529"/>
            <a:ext cx="1230085" cy="1230085"/>
          </a:xfrm>
          <a:prstGeom prst="rect">
            <a:avLst/>
          </a:prstGeom>
        </p:spPr>
      </p:pic>
      <p:pic>
        <p:nvPicPr>
          <p:cNvPr id="10" name="Grafik 9" descr="Ein Bild, das Symbol, Clipart, Entwurf, Grafiken enthält.&#10;&#10;Automatisch generierte Beschreibung">
            <a:extLst>
              <a:ext uri="{FF2B5EF4-FFF2-40B4-BE49-F238E27FC236}">
                <a16:creationId xmlns:a16="http://schemas.microsoft.com/office/drawing/2014/main" id="{D42EA284-4F1B-DDE5-F4CD-0AAB43C138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0933" y="4841610"/>
            <a:ext cx="2304661" cy="1182380"/>
          </a:xfrm>
          <a:prstGeom prst="rect">
            <a:avLst/>
          </a:prstGeom>
          <a:ln>
            <a:noFill/>
          </a:ln>
        </p:spPr>
      </p:pic>
    </p:spTree>
    <p:extLst>
      <p:ext uri="{BB962C8B-B14F-4D97-AF65-F5344CB8AC3E}">
        <p14:creationId xmlns:p14="http://schemas.microsoft.com/office/powerpoint/2010/main" val="3682955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F7205451-B946-87DD-5561-7E32E9C4BB55}"/>
              </a:ext>
            </a:extLst>
          </p:cNvPr>
          <p:cNvSpPr>
            <a:spLocks noGrp="1"/>
          </p:cNvSpPr>
          <p:nvPr>
            <p:ph type="title"/>
          </p:nvPr>
        </p:nvSpPr>
        <p:spPr>
          <a:xfrm>
            <a:off x="804672" y="2023236"/>
            <a:ext cx="3659777" cy="2820908"/>
          </a:xfrm>
        </p:spPr>
        <p:txBody>
          <a:bodyPr>
            <a:normAutofit/>
          </a:bodyPr>
          <a:lstStyle/>
          <a:p>
            <a:r>
              <a:rPr lang="tr-TR" sz="4000">
                <a:solidFill>
                  <a:schemeClr val="tx2"/>
                </a:solidFill>
                <a:ea typeface="+mj-lt"/>
                <a:cs typeface="+mj-lt"/>
              </a:rPr>
              <a:t>Inhaltliche Kriterien</a:t>
            </a:r>
            <a:endParaRPr lang="tr-TR" sz="4000">
              <a:solidFill>
                <a:schemeClr val="tx2"/>
              </a:solidFill>
            </a:endParaRPr>
          </a:p>
        </p:txBody>
      </p:sp>
      <p:graphicFrame>
        <p:nvGraphicFramePr>
          <p:cNvPr id="5" name="İçerik Yer Tutucusu 2">
            <a:extLst>
              <a:ext uri="{FF2B5EF4-FFF2-40B4-BE49-F238E27FC236}">
                <a16:creationId xmlns:a16="http://schemas.microsoft.com/office/drawing/2014/main" id="{2E829E19-BB34-95F3-D2B0-2E3F6D751617}"/>
              </a:ext>
            </a:extLst>
          </p:cNvPr>
          <p:cNvGraphicFramePr>
            <a:graphicFrameLocks noGrp="1"/>
          </p:cNvGraphicFramePr>
          <p:nvPr>
            <p:ph idx="1"/>
            <p:extLst>
              <p:ext uri="{D42A27DB-BD31-4B8C-83A1-F6EECF244321}">
                <p14:modId xmlns:p14="http://schemas.microsoft.com/office/powerpoint/2010/main" val="3768490249"/>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ußzeilenplatzhalter 5">
            <a:extLst>
              <a:ext uri="{FF2B5EF4-FFF2-40B4-BE49-F238E27FC236}">
                <a16:creationId xmlns:a16="http://schemas.microsoft.com/office/drawing/2014/main" id="{6B384A44-E5AD-79A3-997F-4EF2CA922BE2}"/>
              </a:ext>
            </a:extLst>
          </p:cNvPr>
          <p:cNvSpPr>
            <a:spLocks noGrp="1"/>
          </p:cNvSpPr>
          <p:nvPr>
            <p:ph type="ftr" sz="quarter" idx="11"/>
          </p:nvPr>
        </p:nvSpPr>
        <p:spPr/>
        <p:txBody>
          <a:bodyPr/>
          <a:lstStyle/>
          <a:p>
            <a:r>
              <a:rPr lang="de-DE"/>
              <a:t>Selim Berk Tan, Niklas Straub, Malte Hermann</a:t>
            </a:r>
          </a:p>
        </p:txBody>
      </p:sp>
      <p:sp>
        <p:nvSpPr>
          <p:cNvPr id="7" name="Foliennummernplatzhalter 6">
            <a:extLst>
              <a:ext uri="{FF2B5EF4-FFF2-40B4-BE49-F238E27FC236}">
                <a16:creationId xmlns:a16="http://schemas.microsoft.com/office/drawing/2014/main" id="{87CC37A3-6D67-BC40-B2DD-3BAAACFEC6E2}"/>
              </a:ext>
            </a:extLst>
          </p:cNvPr>
          <p:cNvSpPr>
            <a:spLocks noGrp="1"/>
          </p:cNvSpPr>
          <p:nvPr>
            <p:ph type="sldNum" sz="quarter" idx="12"/>
          </p:nvPr>
        </p:nvSpPr>
        <p:spPr/>
        <p:txBody>
          <a:bodyPr/>
          <a:lstStyle/>
          <a:p>
            <a:fld id="{961C4A96-BF1F-4376-B780-A8C4D5B795A7}" type="slidenum">
              <a:rPr lang="de-DE" smtClean="0"/>
              <a:t>8</a:t>
            </a:fld>
            <a:endParaRPr lang="de-DE"/>
          </a:p>
        </p:txBody>
      </p:sp>
      <p:pic>
        <p:nvPicPr>
          <p:cNvPr id="4" name="Grafik 3">
            <a:extLst>
              <a:ext uri="{FF2B5EF4-FFF2-40B4-BE49-F238E27FC236}">
                <a16:creationId xmlns:a16="http://schemas.microsoft.com/office/drawing/2014/main" id="{E687A459-086F-1853-61E7-75B7D9BAD2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22581" y="470661"/>
            <a:ext cx="1552575" cy="1552575"/>
          </a:xfrm>
          <a:prstGeom prst="rect">
            <a:avLst/>
          </a:prstGeom>
        </p:spPr>
      </p:pic>
      <p:pic>
        <p:nvPicPr>
          <p:cNvPr id="10" name="Grafik 9" descr="Ein Bild, das Grafiken, Zeichnung, Clipart, Logo enthält.&#10;&#10;Automatisch generierte Beschreibung">
            <a:extLst>
              <a:ext uri="{FF2B5EF4-FFF2-40B4-BE49-F238E27FC236}">
                <a16:creationId xmlns:a16="http://schemas.microsoft.com/office/drawing/2014/main" id="{8EEA6765-8FAC-F9FD-A8B4-65306B0F5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08097" y="4812607"/>
            <a:ext cx="1681772" cy="1681772"/>
          </a:xfrm>
          <a:prstGeom prst="rect">
            <a:avLst/>
          </a:prstGeom>
          <a:ln>
            <a:noFill/>
          </a:ln>
        </p:spPr>
      </p:pic>
    </p:spTree>
    <p:extLst>
      <p:ext uri="{BB962C8B-B14F-4D97-AF65-F5344CB8AC3E}">
        <p14:creationId xmlns:p14="http://schemas.microsoft.com/office/powerpoint/2010/main" val="323709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D49EC956-F10F-01A6-A326-77A0A0DE2EBA}"/>
              </a:ext>
            </a:extLst>
          </p:cNvPr>
          <p:cNvSpPr>
            <a:spLocks noGrp="1"/>
          </p:cNvSpPr>
          <p:nvPr>
            <p:ph type="title"/>
          </p:nvPr>
        </p:nvSpPr>
        <p:spPr>
          <a:xfrm>
            <a:off x="804672" y="2023236"/>
            <a:ext cx="3659777" cy="2820908"/>
          </a:xfrm>
        </p:spPr>
        <p:txBody>
          <a:bodyPr>
            <a:normAutofit/>
          </a:bodyPr>
          <a:lstStyle/>
          <a:p>
            <a:r>
              <a:rPr lang="tr-TR" sz="3400">
                <a:solidFill>
                  <a:schemeClr val="tx2"/>
                </a:solidFill>
                <a:ea typeface="+mj-lt"/>
                <a:cs typeface="+mj-lt"/>
              </a:rPr>
              <a:t>Sicherheitskriterien</a:t>
            </a:r>
            <a:endParaRPr lang="tr-TR" sz="3400">
              <a:solidFill>
                <a:schemeClr val="tx2"/>
              </a:solidFill>
            </a:endParaRPr>
          </a:p>
        </p:txBody>
      </p:sp>
      <p:graphicFrame>
        <p:nvGraphicFramePr>
          <p:cNvPr id="5" name="İçerik Yer Tutucusu 2">
            <a:extLst>
              <a:ext uri="{FF2B5EF4-FFF2-40B4-BE49-F238E27FC236}">
                <a16:creationId xmlns:a16="http://schemas.microsoft.com/office/drawing/2014/main" id="{16EE8637-3BF7-43A4-F3EF-2F6993F8BD07}"/>
              </a:ext>
            </a:extLst>
          </p:cNvPr>
          <p:cNvGraphicFramePr>
            <a:graphicFrameLocks noGrp="1"/>
          </p:cNvGraphicFramePr>
          <p:nvPr>
            <p:ph idx="1"/>
            <p:extLst>
              <p:ext uri="{D42A27DB-BD31-4B8C-83A1-F6EECF244321}">
                <p14:modId xmlns:p14="http://schemas.microsoft.com/office/powerpoint/2010/main" val="3868056575"/>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ußzeilenplatzhalter 3">
            <a:extLst>
              <a:ext uri="{FF2B5EF4-FFF2-40B4-BE49-F238E27FC236}">
                <a16:creationId xmlns:a16="http://schemas.microsoft.com/office/drawing/2014/main" id="{303646B9-CEFC-6F71-490C-5FC80591C539}"/>
              </a:ext>
            </a:extLst>
          </p:cNvPr>
          <p:cNvSpPr>
            <a:spLocks noGrp="1"/>
          </p:cNvSpPr>
          <p:nvPr>
            <p:ph type="ftr" sz="quarter" idx="11"/>
          </p:nvPr>
        </p:nvSpPr>
        <p:spPr/>
        <p:txBody>
          <a:bodyPr/>
          <a:lstStyle/>
          <a:p>
            <a:r>
              <a:rPr lang="de-DE"/>
              <a:t>Selim Berk Tan, Niklas Straub, Malte Hermann</a:t>
            </a:r>
          </a:p>
        </p:txBody>
      </p:sp>
      <p:sp>
        <p:nvSpPr>
          <p:cNvPr id="6" name="Foliennummernplatzhalter 5">
            <a:extLst>
              <a:ext uri="{FF2B5EF4-FFF2-40B4-BE49-F238E27FC236}">
                <a16:creationId xmlns:a16="http://schemas.microsoft.com/office/drawing/2014/main" id="{47A861AA-4162-C63F-2885-8BA96948C67F}"/>
              </a:ext>
            </a:extLst>
          </p:cNvPr>
          <p:cNvSpPr>
            <a:spLocks noGrp="1"/>
          </p:cNvSpPr>
          <p:nvPr>
            <p:ph type="sldNum" sz="quarter" idx="12"/>
          </p:nvPr>
        </p:nvSpPr>
        <p:spPr/>
        <p:txBody>
          <a:bodyPr/>
          <a:lstStyle/>
          <a:p>
            <a:fld id="{961C4A96-BF1F-4376-B780-A8C4D5B795A7}" type="slidenum">
              <a:rPr lang="de-DE" smtClean="0"/>
              <a:t>9</a:t>
            </a:fld>
            <a:endParaRPr lang="de-DE"/>
          </a:p>
        </p:txBody>
      </p:sp>
      <p:pic>
        <p:nvPicPr>
          <p:cNvPr id="7" name="Grafik 6" descr="Ein Bild, das Entwurf, Symbol, Zeichnung, Grafiken enthält.&#10;&#10;Automatisch generierte Beschreibung">
            <a:extLst>
              <a:ext uri="{FF2B5EF4-FFF2-40B4-BE49-F238E27FC236}">
                <a16:creationId xmlns:a16="http://schemas.microsoft.com/office/drawing/2014/main" id="{DD2DF08E-FA20-F4EC-79FE-66435861A2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7721" y="334395"/>
            <a:ext cx="1685758" cy="1688841"/>
          </a:xfrm>
          <a:prstGeom prst="rect">
            <a:avLst/>
          </a:prstGeom>
          <a:ln>
            <a:noFill/>
          </a:ln>
        </p:spPr>
      </p:pic>
      <p:pic>
        <p:nvPicPr>
          <p:cNvPr id="10" name="Grafik 9">
            <a:extLst>
              <a:ext uri="{FF2B5EF4-FFF2-40B4-BE49-F238E27FC236}">
                <a16:creationId xmlns:a16="http://schemas.microsoft.com/office/drawing/2014/main" id="{342D5239-B111-05E8-3C7E-CB29EC680A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3483" y="4834765"/>
            <a:ext cx="1504801" cy="1504801"/>
          </a:xfrm>
          <a:prstGeom prst="rect">
            <a:avLst/>
          </a:prstGeom>
        </p:spPr>
      </p:pic>
    </p:spTree>
    <p:extLst>
      <p:ext uri="{BB962C8B-B14F-4D97-AF65-F5344CB8AC3E}">
        <p14:creationId xmlns:p14="http://schemas.microsoft.com/office/powerpoint/2010/main" val="386706167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Breitbild</PresentationFormat>
  <Slides>34</Slides>
  <Notes>11</Notes>
  <HiddenSlides>0</HiddenSlides>
  <ScaleCrop>false</ScaleCrop>
  <HeadingPairs>
    <vt:vector size="4" baseType="variant">
      <vt:variant>
        <vt:lpstr>Design</vt:lpstr>
      </vt:variant>
      <vt:variant>
        <vt:i4>1</vt:i4>
      </vt:variant>
      <vt:variant>
        <vt:lpstr>Folientitel</vt:lpstr>
      </vt:variant>
      <vt:variant>
        <vt:i4>34</vt:i4>
      </vt:variant>
    </vt:vector>
  </HeadingPairs>
  <TitlesOfParts>
    <vt:vector size="35" baseType="lpstr">
      <vt:lpstr>Office</vt:lpstr>
      <vt:lpstr>Abnahme von Web-Projekten</vt:lpstr>
      <vt:lpstr>Quellen</vt:lpstr>
      <vt:lpstr>Definition von Abnahmekriterien</vt:lpstr>
      <vt:lpstr>Kriterientypen</vt:lpstr>
      <vt:lpstr>Funktionale Kriterien</vt:lpstr>
      <vt:lpstr>Leistungskriterien</vt:lpstr>
      <vt:lpstr>Kriterien für die Benutzerfreundlichkeit</vt:lpstr>
      <vt:lpstr>Inhaltliche Kriterien</vt:lpstr>
      <vt:lpstr>Sicherheitskriterien</vt:lpstr>
      <vt:lpstr>Kriterien für die Einhaltung</vt:lpstr>
      <vt:lpstr>SEO-Kriterien (Suchmaschinenoptimierung)</vt:lpstr>
      <vt:lpstr>Kriterien für die Dokumentation</vt:lpstr>
      <vt:lpstr>Kriterien für die Prüfung</vt:lpstr>
      <vt:lpstr>Anforderung an Kriterien</vt:lpstr>
      <vt:lpstr>Wie werden Kriterien gefunden</vt:lpstr>
      <vt:lpstr>Vor und Nachteile von Abnahmekriterien</vt:lpstr>
      <vt:lpstr>Festhalten von Kriterien</vt:lpstr>
      <vt:lpstr>User Story</vt:lpstr>
      <vt:lpstr>User Story</vt:lpstr>
      <vt:lpstr>User Story</vt:lpstr>
      <vt:lpstr>User Story-Beispiele </vt:lpstr>
      <vt:lpstr>Eigene User Story</vt:lpstr>
      <vt:lpstr>PowerPoint-Präsentation</vt:lpstr>
      <vt:lpstr>Abnahmevertrag</vt:lpstr>
      <vt:lpstr>Bestandteile</vt:lpstr>
      <vt:lpstr>Bestandteile</vt:lpstr>
      <vt:lpstr>Bestandteile</vt:lpstr>
      <vt:lpstr>Vorlage Webdesign Vertrag</vt:lpstr>
      <vt:lpstr>Wann brauche Ich einen Vertrag?</vt:lpstr>
      <vt:lpstr>Best Practises</vt:lpstr>
      <vt:lpstr>Vor der Abnahme</vt:lpstr>
      <vt:lpstr>Organisation der Abnahme</vt:lpstr>
      <vt:lpstr>Organisation der Abnahme</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Malte Hermann</dc:creator>
  <cp:revision>7</cp:revision>
  <dcterms:created xsi:type="dcterms:W3CDTF">2024-06-12T15:33:26Z</dcterms:created>
  <dcterms:modified xsi:type="dcterms:W3CDTF">2024-06-18T13:33:42Z</dcterms:modified>
</cp:coreProperties>
</file>